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256" r:id="rId3"/>
    <p:sldId id="257" r:id="rId4"/>
    <p:sldId id="284" r:id="rId5"/>
    <p:sldId id="287" r:id="rId6"/>
    <p:sldId id="303" r:id="rId7"/>
    <p:sldId id="304" r:id="rId8"/>
    <p:sldId id="309" r:id="rId9"/>
    <p:sldId id="301" r:id="rId10"/>
    <p:sldId id="302" r:id="rId11"/>
    <p:sldId id="307" r:id="rId12"/>
    <p:sldId id="308" r:id="rId13"/>
    <p:sldId id="283" r:id="rId14"/>
    <p:sldId id="286" r:id="rId15"/>
    <p:sldId id="288" r:id="rId16"/>
    <p:sldId id="289" r:id="rId17"/>
    <p:sldId id="291" r:id="rId18"/>
    <p:sldId id="318" r:id="rId19"/>
    <p:sldId id="315" r:id="rId20"/>
    <p:sldId id="316" r:id="rId21"/>
    <p:sldId id="317" r:id="rId22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DE1"/>
    <a:srgbClr val="E62949"/>
    <a:srgbClr val="FF6600"/>
    <a:srgbClr val="F6C958"/>
    <a:srgbClr val="006600"/>
    <a:srgbClr val="F9DB91"/>
    <a:srgbClr val="F9DE99"/>
    <a:srgbClr val="FBE9BB"/>
    <a:srgbClr val="E6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8" autoAdjust="0"/>
    <p:restoredTop sz="94660"/>
  </p:normalViewPr>
  <p:slideViewPr>
    <p:cSldViewPr>
      <p:cViewPr varScale="1">
        <p:scale>
          <a:sx n="68" d="100"/>
          <a:sy n="68" d="100"/>
        </p:scale>
        <p:origin x="-826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66297890437502"/>
          <c:y val="0.10288208717549902"/>
          <c:w val="0.57499286220288548"/>
          <c:h val="0.891238936414472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8BC-476A-8A5F-D2FA99DA4C3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8BC-476A-8A5F-D2FA99DA4C3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8BC-476A-8A5F-D2FA99DA4C3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8BC-476A-8A5F-D2FA99DA4C39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澳洲</c:v>
                </c:pt>
                <c:pt idx="1">
                  <c:v>香港</c:v>
                </c:pt>
                <c:pt idx="2">
                  <c:v>新加坡</c:v>
                </c:pt>
                <c:pt idx="3">
                  <c:v>台灣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654</c:v>
                </c:pt>
                <c:pt idx="1">
                  <c:v>2258</c:v>
                </c:pt>
                <c:pt idx="2">
                  <c:v>426</c:v>
                </c:pt>
                <c:pt idx="3">
                  <c:v>3143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BA7-4E56-A33A-0DA87A2701D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0.46114</cdr:x>
      <cdr:y>0.17282</cdr:y>
    </cdr:from>
    <cdr:to>
      <cdr:x>0.60745</cdr:x>
      <cdr:y>0.30615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04356" y="746670"/>
          <a:ext cx="1016692" cy="5760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square" lIns="91425" tIns="45700" rIns="91425" bIns="45700" rtlCol="0" anchor="t" anchorCtr="0">
          <a:noAutofit/>
        </a:bodyPr>
        <a:lstStyle xmlns:a="http://schemas.openxmlformats.org/drawingml/2006/main"/>
        <a:p xmlns:a="http://schemas.openxmlformats.org/drawingml/2006/main">
          <a:pPr marL="0" marR="0" indent="0" algn="ctr" rtl="0">
            <a:spcBef>
              <a:spcPts val="0"/>
            </a:spcBef>
            <a:buSzPct val="25000"/>
            <a:buNone/>
          </a:pPr>
          <a:r>
            <a:rPr lang="zh-TW" altLang="en-US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rPr>
            <a:t>澳洲</a:t>
          </a:r>
          <a:r>
            <a:rPr lang="en-US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rPr>
            <a:t> </a:t>
          </a:r>
        </a:p>
        <a:p xmlns:a="http://schemas.openxmlformats.org/drawingml/2006/main">
          <a:pPr marL="0" marR="0" indent="0" algn="ctr" rtl="0">
            <a:spcBef>
              <a:spcPts val="0"/>
            </a:spcBef>
            <a:buSzPct val="25000"/>
            <a:buNone/>
          </a:pPr>
          <a:r>
            <a:rPr lang="en-US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rPr>
            <a:t>654</a:t>
          </a:r>
          <a:endParaRPr lang="en-GB" sz="1400" b="1" dirty="0" smtClean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Arial"/>
            <a:sym typeface="Arial"/>
          </a:endParaRPr>
        </a:p>
      </cdr:txBody>
    </cdr:sp>
  </cdr:relSizeAnchor>
  <cdr:relSizeAnchor xmlns:cdr="http://schemas.openxmlformats.org/drawingml/2006/chartDrawing">
    <cdr:from>
      <cdr:x>0.3923</cdr:x>
      <cdr:y>0.80829</cdr:y>
    </cdr:from>
    <cdr:to>
      <cdr:x>0.58167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726022" y="3492199"/>
          <a:ext cx="1315842" cy="82828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lIns="91425" tIns="45700" rIns="91425" bIns="45700" rtlCol="0" anchor="t" anchorCtr="0">
          <a:noAutofit/>
        </a:bodyPr>
        <a:lstStyle xmlns:a="http://schemas.openxmlformats.org/drawingml/2006/main">
          <a:defPPr>
            <a:defRPr lang="ko-KR"/>
          </a:defPPr>
          <a:lvl1pPr marL="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rtl="0">
            <a:spcBef>
              <a:spcPts val="0"/>
            </a:spcBef>
            <a:buSzPct val="25000"/>
            <a:buNone/>
          </a:pPr>
          <a:r>
            <a:rPr lang="zh-TW" altLang="en-US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rPr>
            <a:t>新加坡</a:t>
          </a:r>
          <a:endParaRPr lang="en-US" sz="1400" b="1" dirty="0" smtClean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Arial"/>
            <a:sym typeface="Arial"/>
          </a:endParaRPr>
        </a:p>
        <a:p xmlns:a="http://schemas.openxmlformats.org/drawingml/2006/main">
          <a:pPr marL="0" marR="0" indent="0" algn="ctr" rtl="0">
            <a:spcBef>
              <a:spcPts val="0"/>
            </a:spcBef>
            <a:buSzPct val="25000"/>
            <a:buNone/>
          </a:pPr>
          <a:r>
            <a:rPr lang="en-US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rPr>
            <a:t>426</a:t>
          </a:r>
          <a:endParaRPr lang="en-GB" sz="1400" b="1" dirty="0" smtClean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Arial"/>
            <a:sym typeface="Arial"/>
          </a:endParaRPr>
        </a:p>
      </cdr:txBody>
    </cdr:sp>
  </cdr:relSizeAnchor>
  <cdr:relSizeAnchor xmlns:cdr="http://schemas.openxmlformats.org/drawingml/2006/chartDrawing">
    <cdr:from>
      <cdr:x>0.35589</cdr:x>
      <cdr:y>0.49727</cdr:y>
    </cdr:from>
    <cdr:to>
      <cdr:x>0.58479</cdr:x>
      <cdr:y>0.61509</cdr:y>
    </cdr:to>
    <cdr:pic>
      <cdr:nvPicPr>
        <cdr:cNvPr id="5" name="Picture 4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473003" y="2148436"/>
          <a:ext cx="1590574" cy="509039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4A796-1064-4508-B306-47BEE97B848D}" type="datetimeFigureOut">
              <a:rPr lang="en-GB" smtClean="0"/>
              <a:t>27/10/2017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CDB12-BE88-4596-BEA7-0E30AB0464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599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8666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hape 7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3" name="Shape 7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9080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435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2841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25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CDB12-BE88-4596-BEA7-0E30AB04642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483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0" name="Shape 6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080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0" name="Shape 6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7566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en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651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0941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5843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1766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844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4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4535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pic" idx="2"/>
          </p:nvPr>
        </p:nvSpPr>
        <p:spPr>
          <a:xfrm>
            <a:off x="3059900" y="0"/>
            <a:ext cx="3024199" cy="257174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pic" idx="3"/>
          </p:nvPr>
        </p:nvSpPr>
        <p:spPr>
          <a:xfrm>
            <a:off x="4572100" y="2571750"/>
            <a:ext cx="1512000" cy="25717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pic" idx="4"/>
          </p:nvPr>
        </p:nvSpPr>
        <p:spPr>
          <a:xfrm>
            <a:off x="3059900" y="2571750"/>
            <a:ext cx="1512000" cy="257174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6617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9837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987574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664245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619671" y="0"/>
            <a:ext cx="7524327" cy="8844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4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1161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 txBox="1">
            <a:spLocks noGrp="1"/>
          </p:cNvSpPr>
          <p:nvPr>
            <p:ph type="subTitle" idx="1"/>
          </p:nvPr>
        </p:nvSpPr>
        <p:spPr>
          <a:xfrm>
            <a:off x="5425" y="3947939"/>
            <a:ext cx="9144000" cy="47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None/>
              <a:defRPr sz="1100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>
            <a:off x="0" y="3419494"/>
            <a:ext cx="9144000" cy="5333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36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9" name="Shape 9" descr="D:\KBM-정애\014-Fullppt\PNG이미지\paper-bul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27980" y="543612"/>
            <a:ext cx="1740109" cy="2592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3937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844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4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1926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86" r:id="rId4"/>
    <p:sldLayoutId id="2147483689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7" r:id="rId12"/>
    <p:sldLayoutId id="2147483690" r:id="rId13"/>
    <p:sldLayoutId id="2147483691" r:id="rId14"/>
    <p:sldLayoutId id="2147483692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1.jpe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G"/><Relationship Id="rId5" Type="http://schemas.openxmlformats.org/officeDocument/2006/relationships/image" Target="../media/image2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0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11" Type="http://schemas.openxmlformats.org/officeDocument/2006/relationships/image" Target="../media/image10.jpg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4.jp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0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g"/><Relationship Id="rId11" Type="http://schemas.openxmlformats.org/officeDocument/2006/relationships/image" Target="../media/image12.png"/><Relationship Id="rId5" Type="http://schemas.openxmlformats.org/officeDocument/2006/relationships/image" Target="../media/image25.jpg"/><Relationship Id="rId10" Type="http://schemas.openxmlformats.org/officeDocument/2006/relationships/image" Target="../media/image10.jpg"/><Relationship Id="rId4" Type="http://schemas.openxmlformats.org/officeDocument/2006/relationships/image" Target="../media/image24.jp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12.png"/><Relationship Id="rId4" Type="http://schemas.openxmlformats.org/officeDocument/2006/relationships/image" Target="../media/image28.jpg"/><Relationship Id="rId9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24277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928" tIns="312928" rIns="312928" bIns="820928" numCol="1" spcCol="1270" rtlCol="0" anchor="ctr" anchorCtr="0">
            <a:noAutofit/>
          </a:bodyPr>
          <a:lstStyle/>
          <a:p>
            <a:pPr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4400" kern="1200"/>
          </a:p>
        </p:txBody>
      </p:sp>
      <p:sp>
        <p:nvSpPr>
          <p:cNvPr id="15" name="Shape 484"/>
          <p:cNvSpPr txBox="1">
            <a:spLocks/>
          </p:cNvSpPr>
          <p:nvPr/>
        </p:nvSpPr>
        <p:spPr>
          <a:xfrm>
            <a:off x="0" y="0"/>
            <a:ext cx="9144000" cy="8844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buClr>
                <a:srgbClr val="1C7DE1"/>
              </a:buClr>
              <a:buSzPct val="25000"/>
            </a:pPr>
            <a:r>
              <a:rPr lang="en-US" altLang="ko-KR" sz="4000" dirty="0" smtClean="0">
                <a:solidFill>
                  <a:srgbClr val="1C7DE1"/>
                </a:solidFill>
                <a:latin typeface="Arial Black" panose="020B0A04020102020204" pitchFamily="34" charset="0"/>
                <a:ea typeface="Arial"/>
                <a:cs typeface="Arial"/>
              </a:rPr>
              <a:t>WELCOME  </a:t>
            </a:r>
            <a:r>
              <a:rPr lang="zh-TW" altLang="en-US" sz="4000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歡迎</a:t>
            </a:r>
            <a:endParaRPr lang="en" sz="1800" dirty="0">
              <a:solidFill>
                <a:srgbClr val="1C7DE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17" y="884466"/>
            <a:ext cx="3177165" cy="10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692"/>
          <p:cNvSpPr txBox="1">
            <a:spLocks/>
          </p:cNvSpPr>
          <p:nvPr/>
        </p:nvSpPr>
        <p:spPr>
          <a:xfrm>
            <a:off x="0" y="2122703"/>
            <a:ext cx="9144000" cy="88446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lvl1pPr marL="0" marR="0" lvl="0" indent="0" algn="ctr" defTabSz="914400" rtl="0" eaLnBrk="1" latinLnBrk="1" hangingPunct="1">
              <a:spcBef>
                <a:spcPts val="0"/>
              </a:spcBef>
              <a:buClr>
                <a:srgbClr val="3F3F3F"/>
              </a:buClr>
              <a:buFont typeface="Arial"/>
              <a:buNone/>
              <a:defRPr sz="4400" b="0" i="0" u="none" strike="noStrike" kern="1200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>
              <a:buClr>
                <a:srgbClr val="1C7DE1"/>
              </a:buClr>
              <a:buSzPct val="25000"/>
            </a:pPr>
            <a:r>
              <a:rPr lang="zh-TW" altLang="en-US" b="1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各國分公司</a:t>
            </a:r>
            <a:r>
              <a:rPr lang="en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生活館</a:t>
            </a:r>
            <a:endParaRPr lang="en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221373"/>
              </p:ext>
            </p:extLst>
          </p:nvPr>
        </p:nvGraphicFramePr>
        <p:xfrm>
          <a:off x="575556" y="29888"/>
          <a:ext cx="7992888" cy="206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6444">
                  <a:extLst>
                    <a:ext uri="{9D8B030D-6E8A-4147-A177-3AD203B41FA5}">
                      <a16:colId xmlns:a16="http://schemas.microsoft.com/office/drawing/2014/main" xmlns="" val="856634406"/>
                    </a:ext>
                  </a:extLst>
                </a:gridCol>
                <a:gridCol w="3996444">
                  <a:extLst>
                    <a:ext uri="{9D8B030D-6E8A-4147-A177-3AD203B41FA5}">
                      <a16:colId xmlns:a16="http://schemas.microsoft.com/office/drawing/2014/main" xmlns="" val="2281278539"/>
                    </a:ext>
                  </a:extLst>
                </a:gridCol>
              </a:tblGrid>
              <a:tr h="2067693">
                <a:tc>
                  <a:txBody>
                    <a:bodyPr/>
                    <a:lstStyle/>
                    <a:p>
                      <a:endParaRPr lang="en-GB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418132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637364"/>
              </p:ext>
            </p:extLst>
          </p:nvPr>
        </p:nvGraphicFramePr>
        <p:xfrm>
          <a:off x="575556" y="3032291"/>
          <a:ext cx="7992888" cy="2114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6444">
                  <a:extLst>
                    <a:ext uri="{9D8B030D-6E8A-4147-A177-3AD203B41FA5}">
                      <a16:colId xmlns:a16="http://schemas.microsoft.com/office/drawing/2014/main" xmlns="" val="856634406"/>
                    </a:ext>
                  </a:extLst>
                </a:gridCol>
                <a:gridCol w="3996444">
                  <a:extLst>
                    <a:ext uri="{9D8B030D-6E8A-4147-A177-3AD203B41FA5}">
                      <a16:colId xmlns:a16="http://schemas.microsoft.com/office/drawing/2014/main" xmlns="" val="2281278539"/>
                    </a:ext>
                  </a:extLst>
                </a:gridCol>
              </a:tblGrid>
              <a:tr h="21145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alphaModFix amt="9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4181328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5496" y="0"/>
            <a:ext cx="540060" cy="2122703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eaVert" wrap="squar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zh-TW" altLang="en-US" sz="2400" b="1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馬來西亞</a:t>
            </a:r>
            <a:endParaRPr lang="en-GB" sz="2400" b="1" dirty="0" smtClean="0">
              <a:solidFill>
                <a:srgbClr val="59595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286" y="3024167"/>
            <a:ext cx="540060" cy="2122703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eaVert" wrap="squar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zh-TW" altLang="en-US" sz="2400" b="1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新加坡</a:t>
            </a:r>
            <a:endParaRPr lang="en-GB" sz="2400" b="1" dirty="0" smtClean="0">
              <a:solidFill>
                <a:srgbClr val="59595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78605" y="3007169"/>
            <a:ext cx="540060" cy="2122703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eaVert" wrap="squar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zh-TW" altLang="en-US" sz="2400" b="1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香港</a:t>
            </a:r>
            <a:endParaRPr lang="en-GB" sz="2400" b="1" dirty="0" smtClean="0">
              <a:solidFill>
                <a:srgbClr val="59595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68444" y="2382"/>
            <a:ext cx="540060" cy="2122703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eaVert" wrap="squar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zh-TW" altLang="en-US" sz="2400" b="1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台灣</a:t>
            </a:r>
            <a:endParaRPr lang="en-GB" sz="2400" b="1" dirty="0" smtClean="0">
              <a:solidFill>
                <a:srgbClr val="59595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33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844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1C7DE1"/>
              </a:buClr>
              <a:buSzPct val="25000"/>
              <a:buFont typeface="Arial"/>
              <a:buNone/>
            </a:pPr>
            <a:r>
              <a:rPr lang="zh-TW" altLang="en-US" sz="4400" b="1" i="0" u="none" strike="noStrike" cap="none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各國分公司</a:t>
            </a:r>
            <a:r>
              <a:rPr lang="en" sz="4400" b="1" i="0" u="none" strike="noStrike" cap="none" dirty="0" smtClean="0">
                <a:solidFill>
                  <a:srgbClr val="3F3F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</a:t>
            </a:r>
            <a:r>
              <a:rPr lang="zh-TW" altLang="en-US" sz="4400" b="1" i="0" u="none" strike="noStrike" cap="none" dirty="0" smtClean="0">
                <a:solidFill>
                  <a:srgbClr val="3F3F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研習中心</a:t>
            </a:r>
            <a:endParaRPr lang="en" sz="4400" b="1" i="0" u="none" strike="noStrike" cap="none" dirty="0">
              <a:solidFill>
                <a:srgbClr val="3F3F3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graphicFrame>
        <p:nvGraphicFramePr>
          <p:cNvPr id="7" name="Shape 693"/>
          <p:cNvGraphicFramePr/>
          <p:nvPr>
            <p:extLst>
              <p:ext uri="{D42A27DB-BD31-4B8C-83A1-F6EECF244321}">
                <p14:modId xmlns:p14="http://schemas.microsoft.com/office/powerpoint/2010/main" val="2059026032"/>
              </p:ext>
            </p:extLst>
          </p:nvPr>
        </p:nvGraphicFramePr>
        <p:xfrm>
          <a:off x="323528" y="1064016"/>
          <a:ext cx="3984108" cy="16517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273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6807">
                  <a:extLst>
                    <a:ext uri="{9D8B030D-6E8A-4147-A177-3AD203B41FA5}">
                      <a16:colId xmlns:a16="http://schemas.microsoft.com/office/drawing/2014/main" xmlns="" val="3734400734"/>
                    </a:ext>
                  </a:extLst>
                </a:gridCol>
              </a:tblGrid>
              <a:tr h="1651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zh-TW" altLang="en-US" sz="2000" b="1" u="none" strike="noStrike" kern="1200" cap="none" dirty="0" smtClean="0">
                          <a:solidFill>
                            <a:srgbClr val="F0762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台灣</a:t>
                      </a:r>
                      <a:endParaRPr sz="2000" b="1" u="none" strike="noStrike" kern="1200" cap="none" dirty="0">
                        <a:solidFill>
                          <a:srgbClr val="F07624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076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8" name="Shape 694"/>
          <p:cNvGraphicFramePr/>
          <p:nvPr>
            <p:extLst>
              <p:ext uri="{D42A27DB-BD31-4B8C-83A1-F6EECF244321}">
                <p14:modId xmlns:p14="http://schemas.microsoft.com/office/powerpoint/2010/main" val="3515043936"/>
              </p:ext>
            </p:extLst>
          </p:nvPr>
        </p:nvGraphicFramePr>
        <p:xfrm>
          <a:off x="323528" y="2895316"/>
          <a:ext cx="3984108" cy="154864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319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3792394273"/>
                    </a:ext>
                  </a:extLst>
                </a:gridCol>
              </a:tblGrid>
              <a:tr h="154864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20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F4BD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4BD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4BD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4BD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altLang="en-US" sz="2000" b="1" u="none" strike="noStrike" kern="1200" cap="none" dirty="0" smtClean="0">
                          <a:solidFill>
                            <a:srgbClr val="F4BD2D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香港</a:t>
                      </a:r>
                      <a:r>
                        <a:rPr lang="en-US" sz="2000" b="1" u="none" strike="noStrike" cap="none" dirty="0" smtClean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 </a:t>
                      </a:r>
                      <a:endParaRPr sz="20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F4BD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4BD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4BD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4BD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9" name="Shape 695"/>
          <p:cNvGraphicFramePr/>
          <p:nvPr>
            <p:extLst>
              <p:ext uri="{D42A27DB-BD31-4B8C-83A1-F6EECF244321}">
                <p14:modId xmlns:p14="http://schemas.microsoft.com/office/powerpoint/2010/main" val="1733076730"/>
              </p:ext>
            </p:extLst>
          </p:nvPr>
        </p:nvGraphicFramePr>
        <p:xfrm>
          <a:off x="4644008" y="1064016"/>
          <a:ext cx="4248472" cy="16517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3482500745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65175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u="none" strike="noStrike" kern="1200" cap="none" dirty="0" smtClean="0">
                          <a:solidFill>
                            <a:srgbClr val="1ED4DE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新加坡</a:t>
                      </a:r>
                      <a:endParaRPr lang="en-GB" sz="2000" b="1" u="none" strike="noStrike" kern="1200" cap="none" dirty="0">
                        <a:solidFill>
                          <a:srgbClr val="1ED4DE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1ED4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ED4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ED4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1ED4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20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1ED4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1ED4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ED4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1ED4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0" name="Shape 696"/>
          <p:cNvGraphicFramePr/>
          <p:nvPr>
            <p:extLst>
              <p:ext uri="{D42A27DB-BD31-4B8C-83A1-F6EECF244321}">
                <p14:modId xmlns:p14="http://schemas.microsoft.com/office/powerpoint/2010/main" val="161704962"/>
              </p:ext>
            </p:extLst>
          </p:nvPr>
        </p:nvGraphicFramePr>
        <p:xfrm>
          <a:off x="4644008" y="2895316"/>
          <a:ext cx="4248472" cy="154864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3675543392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54864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altLang="en-US" sz="2000" b="1" u="none" strike="noStrike" kern="1200" cap="none" dirty="0" smtClean="0">
                          <a:solidFill>
                            <a:srgbClr val="1C7DE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馬來西亞</a:t>
                      </a:r>
                      <a:endParaRPr sz="2000" b="1" u="none" strike="noStrike" kern="1200" cap="none" dirty="0">
                        <a:solidFill>
                          <a:srgbClr val="1C7DE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1C7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C7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7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1C7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20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1C7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1C7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C7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1C7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373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zh-TW" altLang="en-US" sz="3200" b="1" i="0" u="none" strike="noStrike" cap="none" dirty="0" smtClean="0">
                <a:solidFill>
                  <a:srgbClr val="3F3F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如何發展海外市場？</a:t>
            </a:r>
            <a:endParaRPr lang="en" sz="3200" b="1" i="0" u="none" strike="noStrike" cap="none" dirty="0">
              <a:solidFill>
                <a:srgbClr val="3F3F3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3620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844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1C7DE1"/>
              </a:buClr>
              <a:buSzPct val="25000"/>
              <a:buFont typeface="Arial"/>
              <a:buNone/>
            </a:pPr>
            <a:r>
              <a:rPr lang="zh-TW" altLang="en-US" sz="4400" b="1" i="0" u="none" strike="noStrike" cap="none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發展</a:t>
            </a:r>
            <a:r>
              <a:rPr lang="en" sz="4400" b="1" i="0" u="none" strike="noStrike" cap="none" dirty="0" smtClean="0">
                <a:solidFill>
                  <a:srgbClr val="3F3F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</a:t>
            </a:r>
            <a:r>
              <a:rPr lang="zh-TW" altLang="en-US" sz="4400" b="1" i="0" u="none" strike="noStrike" cap="none" dirty="0" smtClean="0">
                <a:solidFill>
                  <a:srgbClr val="3F3F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海外市場</a:t>
            </a:r>
            <a:endParaRPr lang="en" sz="4400" b="1" i="0" u="none" strike="noStrike" cap="none" dirty="0">
              <a:solidFill>
                <a:srgbClr val="3F3F3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grpSp>
        <p:nvGrpSpPr>
          <p:cNvPr id="322" name="Shape 322"/>
          <p:cNvGrpSpPr/>
          <p:nvPr/>
        </p:nvGrpSpPr>
        <p:grpSpPr>
          <a:xfrm>
            <a:off x="152093" y="1531760"/>
            <a:ext cx="3339786" cy="3339786"/>
            <a:chOff x="152093" y="1531760"/>
            <a:chExt cx="3339786" cy="3339786"/>
          </a:xfrm>
        </p:grpSpPr>
        <p:sp>
          <p:nvSpPr>
            <p:cNvPr id="323" name="Shape 323"/>
            <p:cNvSpPr/>
            <p:nvPr/>
          </p:nvSpPr>
          <p:spPr>
            <a:xfrm rot="2700000" flipH="1">
              <a:off x="1034951" y="1627102"/>
              <a:ext cx="1574069" cy="3149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442" y="6776"/>
                  </a:moveTo>
                  <a:cubicBezTo>
                    <a:pt x="132091" y="19597"/>
                    <a:pt x="132091" y="40384"/>
                    <a:pt x="106442" y="53204"/>
                  </a:cubicBezTo>
                  <a:cubicBezTo>
                    <a:pt x="80793" y="66025"/>
                    <a:pt x="39207" y="66025"/>
                    <a:pt x="13557" y="53204"/>
                  </a:cubicBezTo>
                  <a:cubicBezTo>
                    <a:pt x="-12091" y="40384"/>
                    <a:pt x="-12091" y="19597"/>
                    <a:pt x="13557" y="6776"/>
                  </a:cubicBezTo>
                  <a:cubicBezTo>
                    <a:pt x="39207" y="-6044"/>
                    <a:pt x="80793" y="-6044"/>
                    <a:pt x="106442" y="6776"/>
                  </a:cubicBezTo>
                  <a:close/>
                  <a:moveTo>
                    <a:pt x="120000" y="0"/>
                  </a:moveTo>
                  <a:cubicBezTo>
                    <a:pt x="86862" y="-16563"/>
                    <a:pt x="33137" y="-16563"/>
                    <a:pt x="0" y="0"/>
                  </a:cubicBezTo>
                  <a:cubicBezTo>
                    <a:pt x="-33137" y="16563"/>
                    <a:pt x="-33137" y="43418"/>
                    <a:pt x="0" y="59981"/>
                  </a:cubicBezTo>
                  <a:cubicBezTo>
                    <a:pt x="11402" y="65681"/>
                    <a:pt x="25242" y="69419"/>
                    <a:pt x="39865" y="71148"/>
                  </a:cubicBezTo>
                  <a:lnTo>
                    <a:pt x="39865" y="120000"/>
                  </a:lnTo>
                  <a:lnTo>
                    <a:pt x="80134" y="120000"/>
                  </a:lnTo>
                  <a:lnTo>
                    <a:pt x="80134" y="71148"/>
                  </a:lnTo>
                  <a:cubicBezTo>
                    <a:pt x="94757" y="69419"/>
                    <a:pt x="108597" y="65681"/>
                    <a:pt x="120000" y="59981"/>
                  </a:cubicBezTo>
                  <a:cubicBezTo>
                    <a:pt x="153137" y="43418"/>
                    <a:pt x="153137" y="16563"/>
                    <a:pt x="120000" y="0"/>
                  </a:cubicBezTo>
                  <a:close/>
                </a:path>
              </a:pathLst>
            </a:custGeom>
            <a:solidFill>
              <a:srgbClr val="1C7DE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Shape 324"/>
            <p:cNvSpPr/>
            <p:nvPr/>
          </p:nvSpPr>
          <p:spPr>
            <a:xfrm rot="-8100000" flipH="1">
              <a:off x="299368" y="4293587"/>
              <a:ext cx="528162" cy="30184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1ED4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6" name="Shape 326"/>
          <p:cNvSpPr/>
          <p:nvPr/>
        </p:nvSpPr>
        <p:spPr>
          <a:xfrm>
            <a:off x="2991380" y="2832667"/>
            <a:ext cx="656698" cy="656698"/>
          </a:xfrm>
          <a:prstGeom prst="ellipse">
            <a:avLst/>
          </a:prstGeom>
          <a:solidFill>
            <a:srgbClr val="F4BD2D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Shape 327"/>
          <p:cNvSpPr/>
          <p:nvPr/>
        </p:nvSpPr>
        <p:spPr>
          <a:xfrm>
            <a:off x="2231740" y="1319151"/>
            <a:ext cx="656698" cy="656698"/>
          </a:xfrm>
          <a:prstGeom prst="ellipse">
            <a:avLst/>
          </a:prstGeom>
          <a:solidFill>
            <a:srgbClr val="E6294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Shape 328"/>
          <p:cNvSpPr/>
          <p:nvPr/>
        </p:nvSpPr>
        <p:spPr>
          <a:xfrm>
            <a:off x="2231740" y="3363837"/>
            <a:ext cx="656698" cy="656698"/>
          </a:xfrm>
          <a:prstGeom prst="ellipse">
            <a:avLst/>
          </a:prstGeom>
          <a:solidFill>
            <a:srgbClr val="1ED4D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Shape 329"/>
          <p:cNvSpPr/>
          <p:nvPr/>
        </p:nvSpPr>
        <p:spPr>
          <a:xfrm>
            <a:off x="2991380" y="1899076"/>
            <a:ext cx="656698" cy="656698"/>
          </a:xfrm>
          <a:prstGeom prst="ellipse">
            <a:avLst/>
          </a:prstGeom>
          <a:solidFill>
            <a:srgbClr val="F0762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Shape 332"/>
          <p:cNvSpPr txBox="1"/>
          <p:nvPr/>
        </p:nvSpPr>
        <p:spPr>
          <a:xfrm>
            <a:off x="3204297" y="1378176"/>
            <a:ext cx="4896096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altLang="en-US" sz="2400" b="1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熟悉各國的</a:t>
            </a:r>
            <a:r>
              <a:rPr lang="en-US" altLang="zh-TW" sz="2400" b="1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SHOP.COM</a:t>
            </a:r>
            <a:endParaRPr lang="en" sz="2400" b="1" dirty="0">
              <a:solidFill>
                <a:srgbClr val="59595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35" name="Shape 335"/>
          <p:cNvSpPr txBox="1"/>
          <p:nvPr/>
        </p:nvSpPr>
        <p:spPr>
          <a:xfrm>
            <a:off x="3276304" y="3550246"/>
            <a:ext cx="4896096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altLang="en-US" sz="2400" b="1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產生業績</a:t>
            </a:r>
            <a:endParaRPr lang="en" sz="2400" b="1" dirty="0">
              <a:solidFill>
                <a:srgbClr val="59595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38" name="Shape 338"/>
          <p:cNvSpPr txBox="1"/>
          <p:nvPr/>
        </p:nvSpPr>
        <p:spPr>
          <a:xfrm>
            <a:off x="3779912" y="2110086"/>
            <a:ext cx="4896096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altLang="en-US" sz="2400" b="1" dirty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聯繫當地</a:t>
            </a:r>
            <a:r>
              <a:rPr lang="zh-TW" altLang="en-US" sz="2400" b="1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親友</a:t>
            </a:r>
            <a:endParaRPr lang="en" sz="2400" b="1" dirty="0">
              <a:solidFill>
                <a:srgbClr val="59595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41" name="Shape 341"/>
          <p:cNvSpPr txBox="1"/>
          <p:nvPr/>
        </p:nvSpPr>
        <p:spPr>
          <a:xfrm>
            <a:off x="3779912" y="2859782"/>
            <a:ext cx="4896096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altLang="en-US" sz="2400" b="1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參與當地</a:t>
            </a:r>
            <a:r>
              <a:rPr lang="en-US" altLang="zh-TW" sz="2400" b="1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GMTSS</a:t>
            </a:r>
            <a:r>
              <a:rPr lang="zh-TW" altLang="en-US" sz="2400" b="1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活動</a:t>
            </a:r>
            <a:endParaRPr lang="en" sz="2400" b="1" dirty="0">
              <a:solidFill>
                <a:srgbClr val="59595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42" name="Shape 342"/>
          <p:cNvSpPr txBox="1"/>
          <p:nvPr/>
        </p:nvSpPr>
        <p:spPr>
          <a:xfrm>
            <a:off x="2324790" y="1455120"/>
            <a:ext cx="470597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</a:p>
        </p:txBody>
      </p:sp>
      <p:sp>
        <p:nvSpPr>
          <p:cNvPr id="343" name="Shape 343"/>
          <p:cNvSpPr txBox="1"/>
          <p:nvPr/>
        </p:nvSpPr>
        <p:spPr>
          <a:xfrm>
            <a:off x="3084430" y="2076597"/>
            <a:ext cx="470597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</a:p>
        </p:txBody>
      </p:sp>
      <p:sp>
        <p:nvSpPr>
          <p:cNvPr id="344" name="Shape 344"/>
          <p:cNvSpPr txBox="1"/>
          <p:nvPr/>
        </p:nvSpPr>
        <p:spPr>
          <a:xfrm>
            <a:off x="3084430" y="3007127"/>
            <a:ext cx="470597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</a:p>
        </p:txBody>
      </p:sp>
      <p:sp>
        <p:nvSpPr>
          <p:cNvPr id="345" name="Shape 345"/>
          <p:cNvSpPr txBox="1"/>
          <p:nvPr/>
        </p:nvSpPr>
        <p:spPr>
          <a:xfrm>
            <a:off x="2324790" y="3544564"/>
            <a:ext cx="470597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</a:p>
        </p:txBody>
      </p:sp>
      <p:pic>
        <p:nvPicPr>
          <p:cNvPr id="22" name="Picture 4" descr="G:\2010년-kim's file\BIZDESIGN-MARKETING\다이어그램 부속이미지\지구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9973" y="2013944"/>
            <a:ext cx="1268540" cy="1268540"/>
          </a:xfrm>
          <a:prstGeom prst="rect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48667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/>
          <p:nvPr/>
        </p:nvSpPr>
        <p:spPr>
          <a:xfrm>
            <a:off x="3758971" y="2499741"/>
            <a:ext cx="1626055" cy="83099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en" sz="1600" b="1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548897"/>
              </p:ext>
            </p:extLst>
          </p:nvPr>
        </p:nvGraphicFramePr>
        <p:xfrm>
          <a:off x="6881" y="3063413"/>
          <a:ext cx="9137118" cy="2080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5706">
                  <a:extLst>
                    <a:ext uri="{9D8B030D-6E8A-4147-A177-3AD203B41FA5}">
                      <a16:colId xmlns:a16="http://schemas.microsoft.com/office/drawing/2014/main" xmlns="" val="561652690"/>
                    </a:ext>
                  </a:extLst>
                </a:gridCol>
                <a:gridCol w="3045706">
                  <a:extLst>
                    <a:ext uri="{9D8B030D-6E8A-4147-A177-3AD203B41FA5}">
                      <a16:colId xmlns:a16="http://schemas.microsoft.com/office/drawing/2014/main" xmlns="" val="1674141236"/>
                    </a:ext>
                  </a:extLst>
                </a:gridCol>
                <a:gridCol w="3045706">
                  <a:extLst>
                    <a:ext uri="{9D8B030D-6E8A-4147-A177-3AD203B41FA5}">
                      <a16:colId xmlns:a16="http://schemas.microsoft.com/office/drawing/2014/main" xmlns="" val="1318644413"/>
                    </a:ext>
                  </a:extLst>
                </a:gridCol>
              </a:tblGrid>
              <a:tr h="208008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4"/>
                      <a:stretch>
                        <a:fillRect l="-3407" t="-5543" r="-5129" b="-7333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25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2017</a:t>
                      </a:r>
                      <a:r>
                        <a:rPr kumimoji="0" lang="zh-TW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年</a:t>
                      </a:r>
                      <a:r>
                        <a:rPr kumimoji="0" lang="en-US" altLang="zh-TW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9</a:t>
                      </a:r>
                      <a:r>
                        <a:rPr kumimoji="0" lang="zh-TW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月</a:t>
                      </a:r>
                      <a:r>
                        <a:rPr kumimoji="0" lang="en-US" altLang="zh-TW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12</a:t>
                      </a:r>
                      <a:r>
                        <a:rPr kumimoji="0" lang="zh-TW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日</a:t>
                      </a:r>
                      <a:endParaRPr kumimoji="0" lang="en-US" altLang="zh-TW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25000"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見證歷史時刻</a:t>
                      </a:r>
                      <a:r>
                        <a:rPr kumimoji="0" lang="en-US" altLang="zh-TW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!</a:t>
                      </a:r>
                      <a:endParaRPr kumimoji="0" lang="en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anchor="ctr">
                    <a:blipFill>
                      <a:blip r:embed="rId5"/>
                      <a:stretch>
                        <a:fillRect l="-3407" t="-5543" r="-5129" b="-7333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6"/>
                      <a:stretch>
                        <a:fillRect l="-3407" t="-5543" r="-5129" b="-7333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315339201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" t="24806" r="388" b="29126"/>
          <a:stretch/>
        </p:blipFill>
        <p:spPr>
          <a:xfrm>
            <a:off x="0" y="-20538"/>
            <a:ext cx="9144000" cy="93610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0401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1C7DE1"/>
              </a:buClr>
              <a:buSzPct val="25000"/>
              <a:buFont typeface="Arial"/>
              <a:buNone/>
            </a:pPr>
            <a:r>
              <a:rPr lang="zh-TW" altLang="en-US" i="0" u="none" strike="noStrike" cap="none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馬來西亞分公司</a:t>
            </a:r>
            <a:r>
              <a:rPr lang="en" i="0" u="none" strike="noStrike" cap="none" dirty="0" smtClean="0">
                <a:solidFill>
                  <a:srgbClr val="3F3F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lang="zh-TW" altLang="en-US" i="0" u="none" strike="noStrike" cap="none" dirty="0" smtClean="0">
                <a:solidFill>
                  <a:srgbClr val="3F3F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創始委員會</a:t>
            </a:r>
            <a:endParaRPr lang="en" i="0" u="none" strike="noStrike" cap="none" dirty="0">
              <a:solidFill>
                <a:srgbClr val="3F3F3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6"/>
          <a:stretch/>
        </p:blipFill>
        <p:spPr>
          <a:xfrm>
            <a:off x="1310914" y="843558"/>
            <a:ext cx="6522167" cy="3311699"/>
          </a:xfrm>
        </p:spPr>
      </p:pic>
      <p:sp>
        <p:nvSpPr>
          <p:cNvPr id="361" name="Shape 361"/>
          <p:cNvSpPr txBox="1"/>
          <p:nvPr/>
        </p:nvSpPr>
        <p:spPr>
          <a:xfrm>
            <a:off x="3758971" y="2499741"/>
            <a:ext cx="1626055" cy="83099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en" sz="1600" b="1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9569" y="4155257"/>
            <a:ext cx="7704856" cy="5040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zh-TW" altLang="en-US" sz="2800" b="1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國際合作效益</a:t>
            </a:r>
            <a:endParaRPr lang="en-GB" sz="2800" b="1" dirty="0" smtClean="0">
              <a:solidFill>
                <a:srgbClr val="59595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6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247" y="2045174"/>
            <a:ext cx="1139813" cy="694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013" y="2781319"/>
            <a:ext cx="2520280" cy="716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62" y="3505730"/>
            <a:ext cx="4142982" cy="786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333999"/>
            <a:ext cx="4104456" cy="7580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57" y="4328327"/>
            <a:ext cx="1251530" cy="7497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20863" b="8400"/>
          <a:stretch/>
        </p:blipFill>
        <p:spPr>
          <a:xfrm>
            <a:off x="0" y="-15700"/>
            <a:ext cx="9144000" cy="19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2"/>
          <a:stretch/>
        </p:blipFill>
        <p:spPr>
          <a:xfrm>
            <a:off x="-6426" y="2829592"/>
            <a:ext cx="3713746" cy="2313908"/>
          </a:xfrm>
          <a:prstGeom prst="rect">
            <a:avLst/>
          </a:prstGeom>
        </p:spPr>
      </p:pic>
      <p:sp>
        <p:nvSpPr>
          <p:cNvPr id="17" name="Shape 321"/>
          <p:cNvSpPr txBox="1">
            <a:spLocks/>
          </p:cNvSpPr>
          <p:nvPr/>
        </p:nvSpPr>
        <p:spPr>
          <a:xfrm>
            <a:off x="3722062" y="0"/>
            <a:ext cx="5421937" cy="1059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C7DE1"/>
              </a:buClr>
              <a:buSzPct val="25000"/>
              <a:buFont typeface="Arial"/>
              <a:buNone/>
            </a:pPr>
            <a:r>
              <a:rPr lang="zh-TW" altLang="en-US" sz="3600" b="1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重要</a:t>
            </a:r>
            <a:r>
              <a:rPr lang="en" sz="3600" b="1" dirty="0" smtClean="0">
                <a:solidFill>
                  <a:srgbClr val="3F3F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 </a:t>
            </a:r>
            <a:r>
              <a:rPr lang="zh-TW" altLang="en-US" sz="3600" b="1" dirty="0" smtClean="0">
                <a:solidFill>
                  <a:srgbClr val="3F3F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計畫</a:t>
            </a:r>
            <a:endParaRPr lang="en" sz="3600" b="1" dirty="0" smtClean="0">
              <a:solidFill>
                <a:srgbClr val="3F3F3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>
              <a:spcBef>
                <a:spcPts val="0"/>
              </a:spcBef>
              <a:buClr>
                <a:srgbClr val="1C7DE1"/>
              </a:buClr>
              <a:buSzPct val="25000"/>
              <a:buFont typeface="Arial"/>
              <a:buNone/>
            </a:pPr>
            <a:r>
              <a:rPr lang="zh-TW" altLang="en-US" sz="36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即將推出</a:t>
            </a:r>
            <a:r>
              <a:rPr lang="en" sz="3600" b="1" dirty="0" smtClean="0">
                <a:solidFill>
                  <a:srgbClr val="3F3F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     </a:t>
            </a:r>
            <a:endParaRPr lang="en" sz="3600" b="1" dirty="0">
              <a:solidFill>
                <a:srgbClr val="3F3F3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566"/>
            <a:ext cx="3722063" cy="2087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6" y="6049"/>
            <a:ext cx="3713746" cy="1026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95936" y="1259931"/>
            <a:ext cx="4248472" cy="31393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►"/>
            </a:pP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訂單將以人民幣計算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►"/>
            </a:pP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►"/>
            </a:pP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每一次可購買之產品限額從港幣</a:t>
            </a:r>
            <a:r>
              <a:rPr lang="en-US" altLang="zh-TW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1300</a:t>
            </a: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提高至人民幣</a:t>
            </a:r>
            <a:r>
              <a:rPr lang="en-US" altLang="zh-TW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3000</a:t>
            </a: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（零售價）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►"/>
            </a:pP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►"/>
            </a:pP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更多產品選擇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►"/>
            </a:pP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►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Isotonix </a:t>
            </a:r>
            <a:r>
              <a:rPr lang="zh-TW" altLang="en-US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</a:t>
            </a:r>
            <a:r>
              <a:rPr lang="zh-TW" altLang="en-US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產品</a:t>
            </a:r>
            <a:r>
              <a:rPr lang="zh-TW" altLang="en-US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價格更優惠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►"/>
            </a:pP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►"/>
            </a:pP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內含稅金以及進口稅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−"/>
            </a:pP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提供更好的運送服務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2555776" y="4007199"/>
            <a:ext cx="1080120" cy="936104"/>
          </a:xfrm>
          <a:prstGeom prst="flowChartConnector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49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1331640" y="1131590"/>
            <a:ext cx="1883329" cy="720080"/>
          </a:xfrm>
          <a:prstGeom prst="homePlate">
            <a:avLst>
              <a:gd name="adj" fmla="val 54918"/>
            </a:avLst>
          </a:prstGeom>
          <a:solidFill>
            <a:srgbClr val="1C7DE1"/>
          </a:solidFill>
          <a:ln>
            <a:solidFill>
              <a:srgbClr val="00B05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Shape 100"/>
          <p:cNvSpPr/>
          <p:nvPr/>
        </p:nvSpPr>
        <p:spPr>
          <a:xfrm>
            <a:off x="3052539" y="1131590"/>
            <a:ext cx="4903837" cy="72008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1C7DE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 txBox="1"/>
          <p:nvPr/>
        </p:nvSpPr>
        <p:spPr>
          <a:xfrm>
            <a:off x="3471098" y="1215635"/>
            <a:ext cx="4845318" cy="5955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2800" b="1" dirty="0">
                <a:latin typeface="Arial"/>
                <a:ea typeface="Arial"/>
                <a:cs typeface="Arial"/>
                <a:sym typeface="Arial"/>
              </a:rPr>
              <a:t>Apr</a:t>
            </a:r>
            <a:r>
              <a:rPr lang="en" sz="28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27 - 29</a:t>
            </a:r>
            <a:endParaRPr lang="en"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105"/>
          <p:cNvSpPr/>
          <p:nvPr/>
        </p:nvSpPr>
        <p:spPr>
          <a:xfrm>
            <a:off x="1331640" y="1995686"/>
            <a:ext cx="1883329" cy="720080"/>
          </a:xfrm>
          <a:prstGeom prst="homePlate">
            <a:avLst>
              <a:gd name="adj" fmla="val 54918"/>
            </a:avLst>
          </a:prstGeom>
          <a:solidFill>
            <a:srgbClr val="F0762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3052539" y="1995686"/>
            <a:ext cx="4903837" cy="72008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F0762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 txBox="1"/>
          <p:nvPr/>
        </p:nvSpPr>
        <p:spPr>
          <a:xfrm>
            <a:off x="3471098" y="2108622"/>
            <a:ext cx="4845318" cy="4734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ko-KR"/>
            </a:defPPr>
            <a:lvl1pPr marR="0" lvl="0" indent="0">
              <a:spcBef>
                <a:spcPts val="0"/>
              </a:spcBef>
              <a:buSzPct val="25000"/>
              <a:buNone/>
              <a:defRPr sz="2800" b="1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en" dirty="0" smtClean="0">
                <a:sym typeface="Arial"/>
              </a:rPr>
              <a:t>May 4 - 6</a:t>
            </a:r>
            <a:endParaRPr lang="en" dirty="0">
              <a:sym typeface="Arial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1331640" y="2859782"/>
            <a:ext cx="1883329" cy="720080"/>
          </a:xfrm>
          <a:prstGeom prst="homePlate">
            <a:avLst>
              <a:gd name="adj" fmla="val 54918"/>
            </a:avLst>
          </a:prstGeom>
          <a:solidFill>
            <a:srgbClr val="F4BD2D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112"/>
          <p:cNvSpPr/>
          <p:nvPr/>
        </p:nvSpPr>
        <p:spPr>
          <a:xfrm>
            <a:off x="3052539" y="2859782"/>
            <a:ext cx="4903837" cy="72008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F4BD2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1331640" y="3723878"/>
            <a:ext cx="1883329" cy="720080"/>
          </a:xfrm>
          <a:prstGeom prst="homePlate">
            <a:avLst>
              <a:gd name="adj" fmla="val 54918"/>
            </a:avLst>
          </a:prstGeom>
          <a:solidFill>
            <a:srgbClr val="E62949"/>
          </a:solidFill>
          <a:ln>
            <a:solidFill>
              <a:srgbClr val="E62949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3052539" y="3723878"/>
            <a:ext cx="4903837" cy="72008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E6294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0" y="-12417"/>
            <a:ext cx="9144000" cy="8844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" b="1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2018                       </a:t>
            </a: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各國年會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Shape 109"/>
          <p:cNvSpPr txBox="1"/>
          <p:nvPr/>
        </p:nvSpPr>
        <p:spPr>
          <a:xfrm>
            <a:off x="3523053" y="2941638"/>
            <a:ext cx="4845318" cy="4734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ko-KR"/>
            </a:defPPr>
            <a:lvl1pPr marR="0" lvl="0" indent="0">
              <a:spcBef>
                <a:spcPts val="0"/>
              </a:spcBef>
              <a:buSzPct val="25000"/>
              <a:buNone/>
              <a:defRPr sz="2800" b="1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en" dirty="0" smtClean="0">
                <a:sym typeface="Arial"/>
              </a:rPr>
              <a:t>May 11 - 13</a:t>
            </a:r>
            <a:endParaRPr lang="en" dirty="0">
              <a:sym typeface="Arial"/>
            </a:endParaRPr>
          </a:p>
        </p:txBody>
      </p:sp>
      <p:sp>
        <p:nvSpPr>
          <p:cNvPr id="37" name="Flowchart: Connector 36"/>
          <p:cNvSpPr/>
          <p:nvPr/>
        </p:nvSpPr>
        <p:spPr>
          <a:xfrm>
            <a:off x="1804861" y="1131590"/>
            <a:ext cx="774457" cy="720080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lowchart: Connector 37"/>
          <p:cNvSpPr/>
          <p:nvPr/>
        </p:nvSpPr>
        <p:spPr>
          <a:xfrm>
            <a:off x="1766012" y="2859782"/>
            <a:ext cx="774457" cy="720080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lowchart: Connector 38"/>
          <p:cNvSpPr/>
          <p:nvPr/>
        </p:nvSpPr>
        <p:spPr>
          <a:xfrm>
            <a:off x="1366437" y="1985326"/>
            <a:ext cx="774457" cy="720080"/>
          </a:xfrm>
          <a:prstGeom prst="flowChartConnector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lowchart: Connector 39"/>
          <p:cNvSpPr/>
          <p:nvPr/>
        </p:nvSpPr>
        <p:spPr>
          <a:xfrm>
            <a:off x="1780441" y="3723878"/>
            <a:ext cx="774457" cy="720080"/>
          </a:xfrm>
          <a:prstGeom prst="flowChartConnector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Flowchart: Connector 40"/>
          <p:cNvSpPr/>
          <p:nvPr/>
        </p:nvSpPr>
        <p:spPr>
          <a:xfrm>
            <a:off x="2192089" y="2006046"/>
            <a:ext cx="774457" cy="720080"/>
          </a:xfrm>
          <a:prstGeom prst="flowChartConnector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Shape 109"/>
          <p:cNvSpPr txBox="1"/>
          <p:nvPr/>
        </p:nvSpPr>
        <p:spPr>
          <a:xfrm>
            <a:off x="3554115" y="3846171"/>
            <a:ext cx="4845318" cy="4734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ko-KR"/>
            </a:defPPr>
            <a:lvl1pPr marR="0" lvl="0" indent="0">
              <a:spcBef>
                <a:spcPts val="0"/>
              </a:spcBef>
              <a:buSzPct val="25000"/>
              <a:buNone/>
              <a:defRPr sz="2800" b="1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日期待確認</a:t>
            </a:r>
            <a:endParaRPr lang="en" dirty="0"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21"/>
          <a:stretch/>
        </p:blipFill>
        <p:spPr>
          <a:xfrm>
            <a:off x="2699792" y="212610"/>
            <a:ext cx="2952328" cy="40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1331640" y="1131590"/>
            <a:ext cx="1883329" cy="720080"/>
          </a:xfrm>
          <a:prstGeom prst="homePlate">
            <a:avLst>
              <a:gd name="adj" fmla="val 54918"/>
            </a:avLst>
          </a:prstGeom>
          <a:solidFill>
            <a:srgbClr val="1C7DE1"/>
          </a:solidFill>
          <a:ln>
            <a:solidFill>
              <a:srgbClr val="00B05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Shape 100"/>
          <p:cNvSpPr/>
          <p:nvPr/>
        </p:nvSpPr>
        <p:spPr>
          <a:xfrm>
            <a:off x="3059831" y="1131590"/>
            <a:ext cx="4896545" cy="72008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1C7DE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 txBox="1"/>
          <p:nvPr/>
        </p:nvSpPr>
        <p:spPr>
          <a:xfrm>
            <a:off x="3471098" y="1215635"/>
            <a:ext cx="4845318" cy="5955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2800" b="1" dirty="0" smtClean="0">
                <a:latin typeface="Arial"/>
                <a:ea typeface="Arial"/>
                <a:cs typeface="Arial"/>
                <a:sym typeface="Arial"/>
              </a:rPr>
              <a:t>Oct 19 - 21</a:t>
            </a:r>
            <a:endParaRPr lang="en"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105"/>
          <p:cNvSpPr/>
          <p:nvPr/>
        </p:nvSpPr>
        <p:spPr>
          <a:xfrm>
            <a:off x="1331640" y="1995686"/>
            <a:ext cx="1883329" cy="720080"/>
          </a:xfrm>
          <a:prstGeom prst="homePlate">
            <a:avLst>
              <a:gd name="adj" fmla="val 54918"/>
            </a:avLst>
          </a:prstGeom>
          <a:solidFill>
            <a:srgbClr val="F0762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3059831" y="1995686"/>
            <a:ext cx="4896545" cy="72008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F0762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 txBox="1"/>
          <p:nvPr/>
        </p:nvSpPr>
        <p:spPr>
          <a:xfrm>
            <a:off x="3471098" y="2108622"/>
            <a:ext cx="4845318" cy="4734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ko-KR"/>
            </a:defPPr>
            <a:lvl1pPr marR="0" lvl="0" indent="0">
              <a:spcBef>
                <a:spcPts val="0"/>
              </a:spcBef>
              <a:buSzPct val="25000"/>
              <a:buNone/>
              <a:defRPr sz="2800" b="1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en" dirty="0" smtClean="0">
                <a:sym typeface="Arial"/>
              </a:rPr>
              <a:t>Oct 26 - 28</a:t>
            </a:r>
            <a:endParaRPr lang="en" dirty="0">
              <a:sym typeface="Arial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1327722" y="3739519"/>
            <a:ext cx="1883329" cy="720080"/>
          </a:xfrm>
          <a:prstGeom prst="homePlate">
            <a:avLst>
              <a:gd name="adj" fmla="val 54918"/>
            </a:avLst>
          </a:prstGeom>
          <a:solidFill>
            <a:srgbClr val="F4BD2D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112"/>
          <p:cNvSpPr/>
          <p:nvPr/>
        </p:nvSpPr>
        <p:spPr>
          <a:xfrm>
            <a:off x="3055913" y="3739519"/>
            <a:ext cx="4896545" cy="72008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F4BD2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1331640" y="2863449"/>
            <a:ext cx="1883329" cy="720080"/>
          </a:xfrm>
          <a:prstGeom prst="homePlate">
            <a:avLst>
              <a:gd name="adj" fmla="val 54918"/>
            </a:avLst>
          </a:prstGeom>
          <a:solidFill>
            <a:srgbClr val="E62949"/>
          </a:solidFill>
          <a:ln>
            <a:solidFill>
              <a:srgbClr val="E62949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3059831" y="2863449"/>
            <a:ext cx="4896545" cy="72008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7355" y="60000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E6294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4466"/>
          </a:xfrm>
        </p:spPr>
        <p:txBody>
          <a:bodyPr>
            <a:noAutofit/>
          </a:bodyPr>
          <a:lstStyle/>
          <a:p>
            <a:pPr algn="ctr"/>
            <a:r>
              <a:rPr lang="en" sz="4000" b="1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2018                  </a:t>
            </a:r>
            <a:r>
              <a:rPr 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領導者訓練會議</a:t>
            </a:r>
            <a:endParaRPr lang="en-GB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Shape 109"/>
          <p:cNvSpPr txBox="1"/>
          <p:nvPr/>
        </p:nvSpPr>
        <p:spPr>
          <a:xfrm>
            <a:off x="3523053" y="2941638"/>
            <a:ext cx="4845318" cy="4734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ko-KR"/>
            </a:defPPr>
            <a:lvl1pPr marR="0" lvl="0" indent="0">
              <a:spcBef>
                <a:spcPts val="0"/>
              </a:spcBef>
              <a:buSzPct val="25000"/>
              <a:buNone/>
              <a:defRPr sz="2800" b="1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en" dirty="0" smtClean="0">
                <a:sym typeface="Arial"/>
              </a:rPr>
              <a:t>Nov 2 - 4</a:t>
            </a:r>
            <a:endParaRPr lang="en" dirty="0">
              <a:sym typeface="Arial"/>
            </a:endParaRPr>
          </a:p>
        </p:txBody>
      </p:sp>
      <p:sp>
        <p:nvSpPr>
          <p:cNvPr id="37" name="Flowchart: Connector 36"/>
          <p:cNvSpPr/>
          <p:nvPr/>
        </p:nvSpPr>
        <p:spPr>
          <a:xfrm>
            <a:off x="1775471" y="3727545"/>
            <a:ext cx="774457" cy="720080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lowchart: Connector 37"/>
          <p:cNvSpPr/>
          <p:nvPr/>
        </p:nvSpPr>
        <p:spPr>
          <a:xfrm>
            <a:off x="1752213" y="1152310"/>
            <a:ext cx="774457" cy="720080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lowchart: Connector 38"/>
          <p:cNvSpPr/>
          <p:nvPr/>
        </p:nvSpPr>
        <p:spPr>
          <a:xfrm>
            <a:off x="1752213" y="2012739"/>
            <a:ext cx="774457" cy="720080"/>
          </a:xfrm>
          <a:prstGeom prst="flowChartConnector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Flowchart: Connector 40"/>
          <p:cNvSpPr/>
          <p:nvPr/>
        </p:nvSpPr>
        <p:spPr>
          <a:xfrm>
            <a:off x="1752213" y="2859782"/>
            <a:ext cx="774457" cy="720080"/>
          </a:xfrm>
          <a:prstGeom prst="flowChartConnector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Shape 109"/>
          <p:cNvSpPr txBox="1"/>
          <p:nvPr/>
        </p:nvSpPr>
        <p:spPr>
          <a:xfrm>
            <a:off x="3544873" y="3850841"/>
            <a:ext cx="4845318" cy="4734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ko-KR"/>
            </a:defPPr>
            <a:lvl1pPr marR="0" lvl="0" indent="0">
              <a:spcBef>
                <a:spcPts val="0"/>
              </a:spcBef>
              <a:buSzPct val="25000"/>
              <a:buNone/>
              <a:defRPr sz="2800" b="1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en" dirty="0" smtClean="0">
                <a:sym typeface="Arial"/>
              </a:rPr>
              <a:t>Nov 9 - 11</a:t>
            </a:r>
            <a:endParaRPr lang="en" dirty="0">
              <a:sym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21"/>
          <a:stretch/>
        </p:blipFill>
        <p:spPr>
          <a:xfrm>
            <a:off x="1994934" y="212610"/>
            <a:ext cx="2952328" cy="40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54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1C7DE1"/>
              </a:buClr>
              <a:buSzPct val="25000"/>
              <a:buFont typeface="Arial"/>
            </a:pPr>
            <a:r>
              <a:rPr lang="en-US" sz="4400" dirty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lang="en-US" altLang="ko-KR" sz="4400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 </a:t>
            </a:r>
            <a:r>
              <a:rPr lang="zh-TW" altLang="en-US" sz="4400" dirty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個商業發展</a:t>
            </a:r>
            <a:r>
              <a:rPr lang="zh-TW" altLang="en-US" sz="4400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中心</a:t>
            </a:r>
            <a:r>
              <a:rPr lang="en-US" altLang="ko-KR" sz="4400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 </a:t>
            </a:r>
            <a:r>
              <a:rPr lang="en-US" altLang="ko-KR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5 </a:t>
            </a:r>
            <a:r>
              <a:rPr lang="zh-TW" alt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個市場通行</a:t>
            </a:r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4" name="모서리가 둥근 직사각형 36"/>
          <p:cNvSpPr/>
          <p:nvPr/>
        </p:nvSpPr>
        <p:spPr>
          <a:xfrm>
            <a:off x="3470791" y="2082219"/>
            <a:ext cx="4018388" cy="4822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335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微軟正黑體" panose="020B0604030504040204" pitchFamily="34" charset="-120"/>
            </a:endParaRPr>
          </a:p>
        </p:txBody>
      </p:sp>
      <p:sp>
        <p:nvSpPr>
          <p:cNvPr id="25" name="모서리가 둥근 직사각형 37"/>
          <p:cNvSpPr/>
          <p:nvPr/>
        </p:nvSpPr>
        <p:spPr>
          <a:xfrm>
            <a:off x="3577948" y="2658736"/>
            <a:ext cx="4018388" cy="4822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335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微軟正黑體" panose="020B0604030504040204" pitchFamily="34" charset="-120"/>
            </a:endParaRPr>
          </a:p>
        </p:txBody>
      </p:sp>
      <p:sp>
        <p:nvSpPr>
          <p:cNvPr id="26" name="모서리가 둥근 직사각형 38"/>
          <p:cNvSpPr/>
          <p:nvPr/>
        </p:nvSpPr>
        <p:spPr>
          <a:xfrm>
            <a:off x="3470791" y="3227327"/>
            <a:ext cx="4018388" cy="4822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335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微軟正黑體" panose="020B0604030504040204" pitchFamily="34" charset="-120"/>
            </a:endParaRPr>
          </a:p>
        </p:txBody>
      </p:sp>
      <p:sp>
        <p:nvSpPr>
          <p:cNvPr id="27" name="모서리가 둥근 직사각형 39"/>
          <p:cNvSpPr/>
          <p:nvPr/>
        </p:nvSpPr>
        <p:spPr>
          <a:xfrm>
            <a:off x="3256477" y="3804055"/>
            <a:ext cx="4018388" cy="4822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335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微軟正黑體" panose="020B0604030504040204" pitchFamily="34" charset="-120"/>
            </a:endParaRPr>
          </a:p>
        </p:txBody>
      </p:sp>
      <p:sp>
        <p:nvSpPr>
          <p:cNvPr id="28" name="모서리가 둥근 직사각형 40"/>
          <p:cNvSpPr/>
          <p:nvPr/>
        </p:nvSpPr>
        <p:spPr>
          <a:xfrm>
            <a:off x="3256477" y="1492855"/>
            <a:ext cx="4018388" cy="4822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335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5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endParaRPr lang="ko-KR" altLang="en-US" sz="1350" b="1" dirty="0">
              <a:latin typeface="微軟正黑體" panose="020B0604030504040204" pitchFamily="34" charset="-12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32933" y="1516624"/>
            <a:ext cx="27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Australia  </a:t>
            </a:r>
            <a:r>
              <a:rPr kumimoji="1"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澳洲</a:t>
            </a:r>
            <a:r>
              <a:rPr kumimoji="1"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	</a:t>
            </a:r>
            <a:endParaRPr kumimoji="1" lang="ko-KR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47247" y="2105988"/>
            <a:ext cx="27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Taiwan </a:t>
            </a:r>
            <a:r>
              <a:rPr kumimoji="1"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台灣</a:t>
            </a:r>
            <a:endParaRPr kumimoji="1" lang="ko-KR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54405" y="2682505"/>
            <a:ext cx="27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Hong Kong </a:t>
            </a:r>
            <a:r>
              <a:rPr kumimoji="1"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香港</a:t>
            </a:r>
            <a:endParaRPr kumimoji="1" lang="ko-KR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47248" y="3251096"/>
            <a:ext cx="27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Singapore </a:t>
            </a:r>
            <a:r>
              <a:rPr kumimoji="1"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新加坡</a:t>
            </a:r>
            <a:endParaRPr kumimoji="1" lang="ko-KR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32933" y="3827824"/>
            <a:ext cx="27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Malaysia </a:t>
            </a:r>
            <a:r>
              <a:rPr kumimoji="1"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馬來西亞</a:t>
            </a:r>
            <a:endParaRPr kumimoji="1" lang="ko-KR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HY헤드라인M" pitchFamily="18" charset="-127"/>
              <a:cs typeface="Arial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5" y="1491630"/>
            <a:ext cx="2678226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" name="Flowchart: Connector 51"/>
          <p:cNvSpPr/>
          <p:nvPr/>
        </p:nvSpPr>
        <p:spPr>
          <a:xfrm>
            <a:off x="3059832" y="3188561"/>
            <a:ext cx="659800" cy="560771"/>
          </a:xfrm>
          <a:prstGeom prst="flowChartConnector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Flowchart: Connector 52"/>
          <p:cNvSpPr/>
          <p:nvPr/>
        </p:nvSpPr>
        <p:spPr>
          <a:xfrm>
            <a:off x="2873133" y="3771393"/>
            <a:ext cx="659800" cy="560771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Flowchart: Connector 54"/>
          <p:cNvSpPr/>
          <p:nvPr/>
        </p:nvSpPr>
        <p:spPr>
          <a:xfrm>
            <a:off x="2873133" y="1444147"/>
            <a:ext cx="659800" cy="560771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Flowchart: Connector 55"/>
          <p:cNvSpPr/>
          <p:nvPr/>
        </p:nvSpPr>
        <p:spPr>
          <a:xfrm>
            <a:off x="3059832" y="2047802"/>
            <a:ext cx="659800" cy="560771"/>
          </a:xfrm>
          <a:prstGeom prst="flowChartConnector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Flowchart: Connector 56"/>
          <p:cNvSpPr/>
          <p:nvPr/>
        </p:nvSpPr>
        <p:spPr>
          <a:xfrm>
            <a:off x="3194605" y="2621189"/>
            <a:ext cx="659800" cy="560771"/>
          </a:xfrm>
          <a:prstGeom prst="flowChartConnector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21"/>
          <p:cNvSpPr txBox="1">
            <a:spLocks/>
          </p:cNvSpPr>
          <p:nvPr/>
        </p:nvSpPr>
        <p:spPr>
          <a:xfrm>
            <a:off x="0" y="31100"/>
            <a:ext cx="9144000" cy="8844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C7DE1"/>
              </a:buClr>
              <a:buSzPct val="25000"/>
              <a:buFont typeface="Arial"/>
              <a:buNone/>
            </a:pPr>
            <a:r>
              <a:rPr lang="en" dirty="0" smtClean="0">
                <a:solidFill>
                  <a:srgbClr val="1C7DE1"/>
                </a:solidFill>
                <a:latin typeface="Arial Black" panose="020B0A04020102020204" pitchFamily="34" charset="0"/>
                <a:sym typeface="Arial"/>
              </a:rPr>
              <a:t>One Team</a:t>
            </a:r>
            <a:r>
              <a:rPr lang="en" dirty="0" smtClean="0">
                <a:solidFill>
                  <a:srgbClr val="3F3F3F"/>
                </a:solidFill>
                <a:latin typeface="Arial Black" panose="020B0A04020102020204" pitchFamily="34" charset="0"/>
                <a:sym typeface="Arial"/>
              </a:rPr>
              <a:t> One Dream</a:t>
            </a:r>
            <a:endParaRPr lang="en" dirty="0">
              <a:solidFill>
                <a:srgbClr val="3F3F3F"/>
              </a:solidFill>
              <a:latin typeface="Arial Black" panose="020B0A04020102020204" pitchFamily="34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15001" r="8001" b="16401"/>
          <a:stretch/>
        </p:blipFill>
        <p:spPr>
          <a:xfrm>
            <a:off x="1979712" y="843558"/>
            <a:ext cx="4784859" cy="3168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9761" y="4025545"/>
            <a:ext cx="6804759" cy="5040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zh-TW" altLang="en-US" sz="3200" b="1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同一個團隊    同一個夢想</a:t>
            </a:r>
            <a:endParaRPr lang="en-GB" sz="3200" b="1" dirty="0" smtClean="0">
              <a:solidFill>
                <a:srgbClr val="59595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1228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Shape 204"/>
          <p:cNvGrpSpPr/>
          <p:nvPr/>
        </p:nvGrpSpPr>
        <p:grpSpPr>
          <a:xfrm>
            <a:off x="1055544" y="1234986"/>
            <a:ext cx="7116856" cy="1552788"/>
            <a:chOff x="694362" y="1168566"/>
            <a:chExt cx="7116856" cy="1552788"/>
          </a:xfrm>
        </p:grpSpPr>
        <p:sp>
          <p:nvSpPr>
            <p:cNvPr id="205" name="Shape 205"/>
            <p:cNvSpPr/>
            <p:nvPr/>
          </p:nvSpPr>
          <p:spPr>
            <a:xfrm>
              <a:off x="694362" y="1558628"/>
              <a:ext cx="1428224" cy="772664"/>
            </a:xfrm>
            <a:prstGeom prst="chevron">
              <a:avLst>
                <a:gd name="adj" fmla="val 44855"/>
              </a:avLst>
            </a:prstGeom>
            <a:gradFill>
              <a:gsLst>
                <a:gs pos="0">
                  <a:srgbClr val="1C7DE1"/>
                </a:gs>
                <a:gs pos="100000">
                  <a:srgbClr val="1B7ADC"/>
                </a:gs>
              </a:gsLst>
              <a:lin ang="5400000" scaled="0"/>
            </a:gra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Shape 206"/>
            <p:cNvSpPr/>
            <p:nvPr/>
          </p:nvSpPr>
          <p:spPr>
            <a:xfrm>
              <a:off x="2062514" y="1558628"/>
              <a:ext cx="1428224" cy="772664"/>
            </a:xfrm>
            <a:prstGeom prst="chevron">
              <a:avLst>
                <a:gd name="adj" fmla="val 44855"/>
              </a:avLst>
            </a:prstGeom>
            <a:gradFill>
              <a:gsLst>
                <a:gs pos="0">
                  <a:srgbClr val="17A9B1"/>
                </a:gs>
                <a:gs pos="100000">
                  <a:srgbClr val="17A9B1"/>
                </a:gs>
              </a:gsLst>
              <a:lin ang="5400000" scaled="0"/>
            </a:gra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Shape 208"/>
            <p:cNvSpPr/>
            <p:nvPr/>
          </p:nvSpPr>
          <p:spPr>
            <a:xfrm>
              <a:off x="3490738" y="1558628"/>
              <a:ext cx="1428224" cy="772664"/>
            </a:xfrm>
            <a:prstGeom prst="chevron">
              <a:avLst>
                <a:gd name="adj" fmla="val 44855"/>
              </a:avLst>
            </a:prstGeom>
            <a:solidFill>
              <a:srgbClr val="F4BD2D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Shape 209"/>
            <p:cNvSpPr/>
            <p:nvPr/>
          </p:nvSpPr>
          <p:spPr>
            <a:xfrm>
              <a:off x="4870826" y="1558628"/>
              <a:ext cx="1428224" cy="772664"/>
            </a:xfrm>
            <a:prstGeom prst="chevron">
              <a:avLst>
                <a:gd name="adj" fmla="val 44855"/>
              </a:avLst>
            </a:prstGeom>
            <a:solidFill>
              <a:srgbClr val="F07624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Shape 210"/>
            <p:cNvSpPr/>
            <p:nvPr/>
          </p:nvSpPr>
          <p:spPr>
            <a:xfrm rot="5400000">
              <a:off x="6242736" y="1152872"/>
              <a:ext cx="1552788" cy="15841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43855"/>
                  </a:moveTo>
                  <a:lnTo>
                    <a:pt x="59999" y="0"/>
                  </a:lnTo>
                  <a:lnTo>
                    <a:pt x="119999" y="43855"/>
                  </a:lnTo>
                  <a:lnTo>
                    <a:pt x="90000" y="43855"/>
                  </a:lnTo>
                  <a:lnTo>
                    <a:pt x="90000" y="120000"/>
                  </a:lnTo>
                  <a:lnTo>
                    <a:pt x="89842" y="120000"/>
                  </a:lnTo>
                  <a:lnTo>
                    <a:pt x="59999" y="99376"/>
                  </a:lnTo>
                  <a:lnTo>
                    <a:pt x="30157" y="120000"/>
                  </a:lnTo>
                  <a:lnTo>
                    <a:pt x="29999" y="120000"/>
                  </a:lnTo>
                  <a:lnTo>
                    <a:pt x="29999" y="43855"/>
                  </a:lnTo>
                  <a:close/>
                </a:path>
              </a:pathLst>
            </a:custGeom>
            <a:solidFill>
              <a:srgbClr val="E6294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7" name="Shape 217"/>
          <p:cNvSpPr txBox="1"/>
          <p:nvPr/>
        </p:nvSpPr>
        <p:spPr>
          <a:xfrm>
            <a:off x="6656326" y="2860092"/>
            <a:ext cx="1012018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b="1" dirty="0">
                <a:solidFill>
                  <a:srgbClr val="E62949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5356276" y="2921649"/>
            <a:ext cx="1012018" cy="246220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b="1" dirty="0" smtClean="0">
                <a:solidFill>
                  <a:srgbClr val="F07624"/>
                </a:solidFill>
                <a:latin typeface="Arial"/>
                <a:ea typeface="Arial"/>
                <a:cs typeface="Arial"/>
                <a:sym typeface="Arial"/>
              </a:rPr>
              <a:t>2014</a:t>
            </a:r>
            <a:endParaRPr lang="en" sz="1600" b="1" dirty="0">
              <a:solidFill>
                <a:srgbClr val="F076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Shape 219"/>
          <p:cNvSpPr txBox="1"/>
          <p:nvPr/>
        </p:nvSpPr>
        <p:spPr>
          <a:xfrm>
            <a:off x="3916116" y="2921649"/>
            <a:ext cx="1012018" cy="246220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b="1" dirty="0" smtClean="0">
                <a:solidFill>
                  <a:srgbClr val="F4BD2D"/>
                </a:solidFill>
                <a:latin typeface="Arial"/>
                <a:ea typeface="Arial"/>
                <a:cs typeface="Arial"/>
                <a:sym typeface="Arial"/>
              </a:rPr>
              <a:t>2007</a:t>
            </a:r>
            <a:endParaRPr lang="en" sz="1600" b="1" dirty="0">
              <a:solidFill>
                <a:srgbClr val="F4BD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Shape 221"/>
          <p:cNvSpPr txBox="1"/>
          <p:nvPr/>
        </p:nvSpPr>
        <p:spPr>
          <a:xfrm>
            <a:off x="2475956" y="2921649"/>
            <a:ext cx="1012018" cy="246220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b="1" dirty="0" smtClean="0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2005</a:t>
            </a:r>
            <a:endParaRPr lang="en" sz="1600" b="1" dirty="0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1179812" y="2921649"/>
            <a:ext cx="1012018" cy="246220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b="1" dirty="0" smtClean="0">
                <a:solidFill>
                  <a:srgbClr val="1C7DE1"/>
                </a:solidFill>
                <a:latin typeface="Arial"/>
                <a:ea typeface="Arial"/>
                <a:cs typeface="Arial"/>
                <a:sym typeface="Arial"/>
              </a:rPr>
              <a:t>2003</a:t>
            </a:r>
            <a:endParaRPr lang="en" sz="1600" b="1" dirty="0">
              <a:solidFill>
                <a:srgbClr val="1C7DE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3" name="Shape 223"/>
          <p:cNvCxnSpPr/>
          <p:nvPr/>
        </p:nvCxnSpPr>
        <p:spPr>
          <a:xfrm>
            <a:off x="1687774" y="2465424"/>
            <a:ext cx="0" cy="322350"/>
          </a:xfrm>
          <a:prstGeom prst="straightConnector1">
            <a:avLst/>
          </a:prstGeom>
          <a:noFill/>
          <a:ln w="38100" cap="flat" cmpd="sng">
            <a:solidFill>
              <a:srgbClr val="1C7DE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" name="Shape 224"/>
          <p:cNvCxnSpPr/>
          <p:nvPr/>
        </p:nvCxnSpPr>
        <p:spPr>
          <a:xfrm>
            <a:off x="2983918" y="2465424"/>
            <a:ext cx="0" cy="322350"/>
          </a:xfrm>
          <a:prstGeom prst="straightConnector1">
            <a:avLst/>
          </a:prstGeom>
          <a:noFill/>
          <a:ln w="38100" cap="flat" cmpd="sng">
            <a:solidFill>
              <a:srgbClr val="31859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" name="Shape 226"/>
          <p:cNvCxnSpPr/>
          <p:nvPr/>
        </p:nvCxnSpPr>
        <p:spPr>
          <a:xfrm>
            <a:off x="4424078" y="2465424"/>
            <a:ext cx="0" cy="322350"/>
          </a:xfrm>
          <a:prstGeom prst="straightConnector1">
            <a:avLst/>
          </a:prstGeom>
          <a:noFill/>
          <a:ln w="38100" cap="flat" cmpd="sng">
            <a:solidFill>
              <a:srgbClr val="F4BD2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Shape 227"/>
          <p:cNvCxnSpPr/>
          <p:nvPr/>
        </p:nvCxnSpPr>
        <p:spPr>
          <a:xfrm>
            <a:off x="5864238" y="2465424"/>
            <a:ext cx="0" cy="322350"/>
          </a:xfrm>
          <a:prstGeom prst="straightConnector1">
            <a:avLst/>
          </a:prstGeom>
          <a:noFill/>
          <a:ln w="38100" cap="flat" cmpd="sng">
            <a:solidFill>
              <a:srgbClr val="F0762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Shape 228"/>
          <p:cNvCxnSpPr/>
          <p:nvPr/>
        </p:nvCxnSpPr>
        <p:spPr>
          <a:xfrm>
            <a:off x="7160382" y="2465424"/>
            <a:ext cx="0" cy="322350"/>
          </a:xfrm>
          <a:prstGeom prst="straightConnector1">
            <a:avLst/>
          </a:prstGeom>
          <a:noFill/>
          <a:ln w="38100" cap="flat" cmpd="sng">
            <a:solidFill>
              <a:srgbClr val="E6294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Flowchart: Connector 35"/>
          <p:cNvSpPr/>
          <p:nvPr/>
        </p:nvSpPr>
        <p:spPr>
          <a:xfrm>
            <a:off x="5475056" y="3253516"/>
            <a:ext cx="774457" cy="720080"/>
          </a:xfrm>
          <a:prstGeom prst="flowChartConnector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lowchart: Connector 36"/>
          <p:cNvSpPr/>
          <p:nvPr/>
        </p:nvSpPr>
        <p:spPr>
          <a:xfrm>
            <a:off x="6773153" y="3223522"/>
            <a:ext cx="774457" cy="720080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lowchart: Connector 38"/>
          <p:cNvSpPr/>
          <p:nvPr/>
        </p:nvSpPr>
        <p:spPr>
          <a:xfrm>
            <a:off x="2596689" y="3219822"/>
            <a:ext cx="774457" cy="720080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lowchart: Connector 39"/>
          <p:cNvSpPr/>
          <p:nvPr/>
        </p:nvSpPr>
        <p:spPr>
          <a:xfrm>
            <a:off x="4036849" y="3223522"/>
            <a:ext cx="774457" cy="720080"/>
          </a:xfrm>
          <a:prstGeom prst="flowChartConnector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Flowchart: Connector 40"/>
          <p:cNvSpPr/>
          <p:nvPr/>
        </p:nvSpPr>
        <p:spPr>
          <a:xfrm>
            <a:off x="1298592" y="3249816"/>
            <a:ext cx="774457" cy="720080"/>
          </a:xfrm>
          <a:prstGeom prst="flowChartConnector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1043608" y="4083918"/>
            <a:ext cx="1239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</a:rPr>
              <a:t>24,526,003</a:t>
            </a:r>
            <a:endParaRPr lang="en-GB" b="1" dirty="0">
              <a:ln w="0"/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08086" y="4083918"/>
            <a:ext cx="1119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</a:rPr>
              <a:t>7,379,919</a:t>
            </a:r>
            <a:endParaRPr lang="en-GB" b="1" dirty="0">
              <a:ln w="0"/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34233" y="4083918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</a:rPr>
              <a:t>31,722,337</a:t>
            </a:r>
            <a:endParaRPr lang="en-GB" b="1" dirty="0">
              <a:ln w="0"/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294645" y="4088465"/>
            <a:ext cx="1119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</a:rPr>
              <a:t>5,728,312</a:t>
            </a:r>
            <a:endParaRPr lang="en-GB" b="1" dirty="0">
              <a:ln w="0"/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01156" y="4083918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</a:rPr>
              <a:t>23,642,184</a:t>
            </a:r>
            <a:endParaRPr lang="en-GB" b="1" dirty="0">
              <a:ln w="0"/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2193" y="4063827"/>
            <a:ext cx="763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人口</a:t>
            </a:r>
            <a:r>
              <a:rPr lang="e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en-GB" sz="32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24328" y="4876006"/>
            <a:ext cx="1560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 smtClean="0"/>
              <a:t>Source: </a:t>
            </a:r>
            <a:r>
              <a:rPr lang="en-GB" sz="1100" b="1" dirty="0" err="1"/>
              <a:t>Worldometers</a:t>
            </a:r>
            <a:endParaRPr lang="en-GB" sz="1100" b="1" dirty="0"/>
          </a:p>
        </p:txBody>
      </p:sp>
      <p:sp>
        <p:nvSpPr>
          <p:cNvPr id="32" name="Rectangle 31"/>
          <p:cNvSpPr/>
          <p:nvPr/>
        </p:nvSpPr>
        <p:spPr>
          <a:xfrm>
            <a:off x="295566" y="2857978"/>
            <a:ext cx="763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開業</a:t>
            </a:r>
            <a:r>
              <a:rPr lang="e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en-GB" sz="32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0" y="0"/>
            <a:ext cx="9144000" cy="1059582"/>
            <a:chOff x="0" y="0"/>
            <a:chExt cx="9144000" cy="1059582"/>
          </a:xfrm>
        </p:grpSpPr>
        <p:sp>
          <p:nvSpPr>
            <p:cNvPr id="34" name="Rectangle 33"/>
            <p:cNvSpPr/>
            <p:nvPr/>
          </p:nvSpPr>
          <p:spPr>
            <a:xfrm>
              <a:off x="0" y="0"/>
              <a:ext cx="9144000" cy="1059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79" y="168295"/>
              <a:ext cx="8637324" cy="74257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72624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Shape 485"/>
          <p:cNvGrpSpPr/>
          <p:nvPr/>
        </p:nvGrpSpPr>
        <p:grpSpPr>
          <a:xfrm rot="-3604745">
            <a:off x="920128" y="1446917"/>
            <a:ext cx="1503255" cy="1500689"/>
            <a:chOff x="2417597" y="1836205"/>
            <a:chExt cx="1913617" cy="1910350"/>
          </a:xfrm>
        </p:grpSpPr>
        <p:sp>
          <p:nvSpPr>
            <p:cNvPr id="486" name="Shape 486"/>
            <p:cNvSpPr/>
            <p:nvPr/>
          </p:nvSpPr>
          <p:spPr>
            <a:xfrm>
              <a:off x="2420864" y="1836205"/>
              <a:ext cx="1910350" cy="1910350"/>
            </a:xfrm>
            <a:prstGeom prst="blockArc">
              <a:avLst>
                <a:gd name="adj1" fmla="val 10800000"/>
                <a:gd name="adj2" fmla="val 21522627"/>
                <a:gd name="adj3" fmla="val 20545"/>
              </a:avLst>
            </a:prstGeom>
            <a:solidFill>
              <a:srgbClr val="1C7DE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Shape 487"/>
            <p:cNvSpPr/>
            <p:nvPr/>
          </p:nvSpPr>
          <p:spPr>
            <a:xfrm>
              <a:off x="2420864" y="2762118"/>
              <a:ext cx="395999" cy="719999"/>
            </a:xfrm>
            <a:prstGeom prst="rect">
              <a:avLst/>
            </a:prstGeom>
            <a:solidFill>
              <a:srgbClr val="1C7DE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Shape 488"/>
            <p:cNvSpPr/>
            <p:nvPr/>
          </p:nvSpPr>
          <p:spPr>
            <a:xfrm>
              <a:off x="3935214" y="2762118"/>
              <a:ext cx="395999" cy="719999"/>
            </a:xfrm>
            <a:prstGeom prst="rect">
              <a:avLst/>
            </a:prstGeom>
            <a:solidFill>
              <a:srgbClr val="1C7DE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Shape 489"/>
            <p:cNvSpPr/>
            <p:nvPr/>
          </p:nvSpPr>
          <p:spPr>
            <a:xfrm>
              <a:off x="2417597" y="3475287"/>
              <a:ext cx="395999" cy="178726"/>
            </a:xfrm>
            <a:prstGeom prst="rect">
              <a:avLst/>
            </a:prstGeom>
            <a:solidFill>
              <a:srgbClr val="E6294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Shape 490"/>
            <p:cNvSpPr/>
            <p:nvPr/>
          </p:nvSpPr>
          <p:spPr>
            <a:xfrm>
              <a:off x="3931941" y="3475282"/>
              <a:ext cx="395999" cy="178726"/>
            </a:xfrm>
            <a:prstGeom prst="rect">
              <a:avLst/>
            </a:prstGeom>
            <a:solidFill>
              <a:srgbClr val="E6294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Shape 491"/>
          <p:cNvGrpSpPr/>
          <p:nvPr/>
        </p:nvGrpSpPr>
        <p:grpSpPr>
          <a:xfrm>
            <a:off x="2339752" y="2057254"/>
            <a:ext cx="1516768" cy="1987098"/>
            <a:chOff x="2343207" y="1944468"/>
            <a:chExt cx="1516768" cy="198709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492" name="Shape 492"/>
            <p:cNvSpPr/>
            <p:nvPr/>
          </p:nvSpPr>
          <p:spPr>
            <a:xfrm rot="-904745">
              <a:off x="2591703" y="2950484"/>
              <a:ext cx="263475" cy="2466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8392" y="109921"/>
                  </a:moveTo>
                  <a:cubicBezTo>
                    <a:pt x="58392" y="109945"/>
                    <a:pt x="61607" y="110494"/>
                    <a:pt x="61607" y="109921"/>
                  </a:cubicBezTo>
                  <a:lnTo>
                    <a:pt x="61607" y="109851"/>
                  </a:lnTo>
                  <a:cubicBezTo>
                    <a:pt x="80929" y="103093"/>
                    <a:pt x="90538" y="98937"/>
                    <a:pt x="110790" y="107213"/>
                  </a:cubicBezTo>
                  <a:lnTo>
                    <a:pt x="111142" y="20850"/>
                  </a:lnTo>
                  <a:lnTo>
                    <a:pt x="105743" y="20850"/>
                  </a:lnTo>
                  <a:cubicBezTo>
                    <a:pt x="105821" y="46504"/>
                    <a:pt x="105899" y="72157"/>
                    <a:pt x="105976" y="97811"/>
                  </a:cubicBezTo>
                  <a:cubicBezTo>
                    <a:pt x="91995" y="91718"/>
                    <a:pt x="76016" y="96522"/>
                    <a:pt x="61607" y="109411"/>
                  </a:cubicBezTo>
                  <a:lnTo>
                    <a:pt x="61607" y="20850"/>
                  </a:lnTo>
                  <a:lnTo>
                    <a:pt x="61607" y="17030"/>
                  </a:lnTo>
                  <a:lnTo>
                    <a:pt x="61607" y="15907"/>
                  </a:lnTo>
                  <a:cubicBezTo>
                    <a:pt x="70238" y="5918"/>
                    <a:pt x="78364" y="83"/>
                    <a:pt x="89113" y="0"/>
                  </a:cubicBezTo>
                  <a:cubicBezTo>
                    <a:pt x="93999" y="-36"/>
                    <a:pt x="99427" y="1114"/>
                    <a:pt x="105691" y="3604"/>
                  </a:cubicBezTo>
                  <a:cubicBezTo>
                    <a:pt x="105705" y="8079"/>
                    <a:pt x="105718" y="12555"/>
                    <a:pt x="105732" y="17030"/>
                  </a:cubicBezTo>
                  <a:lnTo>
                    <a:pt x="115580" y="16954"/>
                  </a:lnTo>
                  <a:lnTo>
                    <a:pt x="115580" y="29213"/>
                  </a:lnTo>
                  <a:lnTo>
                    <a:pt x="120000" y="29213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29213"/>
                  </a:lnTo>
                  <a:lnTo>
                    <a:pt x="3795" y="29213"/>
                  </a:lnTo>
                  <a:lnTo>
                    <a:pt x="3795" y="16954"/>
                  </a:lnTo>
                  <a:lnTo>
                    <a:pt x="14267" y="17030"/>
                  </a:lnTo>
                  <a:cubicBezTo>
                    <a:pt x="14281" y="12555"/>
                    <a:pt x="14294" y="8079"/>
                    <a:pt x="14308" y="3604"/>
                  </a:cubicBezTo>
                  <a:cubicBezTo>
                    <a:pt x="20572" y="1114"/>
                    <a:pt x="26000" y="-36"/>
                    <a:pt x="30886" y="0"/>
                  </a:cubicBezTo>
                  <a:cubicBezTo>
                    <a:pt x="41635" y="83"/>
                    <a:pt x="49761" y="5918"/>
                    <a:pt x="58392" y="15907"/>
                  </a:cubicBezTo>
                  <a:lnTo>
                    <a:pt x="58392" y="17030"/>
                  </a:lnTo>
                  <a:lnTo>
                    <a:pt x="58392" y="20850"/>
                  </a:lnTo>
                  <a:lnTo>
                    <a:pt x="58392" y="109411"/>
                  </a:lnTo>
                  <a:cubicBezTo>
                    <a:pt x="43983" y="96522"/>
                    <a:pt x="28004" y="91718"/>
                    <a:pt x="14023" y="97811"/>
                  </a:cubicBezTo>
                  <a:lnTo>
                    <a:pt x="14256" y="20850"/>
                  </a:lnTo>
                  <a:lnTo>
                    <a:pt x="8857" y="20850"/>
                  </a:lnTo>
                  <a:lnTo>
                    <a:pt x="8504" y="106459"/>
                  </a:lnTo>
                  <a:cubicBezTo>
                    <a:pt x="28638" y="97578"/>
                    <a:pt x="40064" y="103903"/>
                    <a:pt x="58392" y="109851"/>
                  </a:cubicBezTo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Shape 493"/>
            <p:cNvSpPr/>
            <p:nvPr/>
          </p:nvSpPr>
          <p:spPr>
            <a:xfrm rot="-904745">
              <a:off x="3090690" y="2813822"/>
              <a:ext cx="312594" cy="1838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325" y="0"/>
                  </a:moveTo>
                  <a:cubicBezTo>
                    <a:pt x="57674" y="0"/>
                    <a:pt x="65058" y="7019"/>
                    <a:pt x="69179" y="18219"/>
                  </a:cubicBezTo>
                  <a:cubicBezTo>
                    <a:pt x="71776" y="14188"/>
                    <a:pt x="75252" y="11987"/>
                    <a:pt x="79031" y="11987"/>
                  </a:cubicBezTo>
                  <a:cubicBezTo>
                    <a:pt x="87238" y="11987"/>
                    <a:pt x="94019" y="22369"/>
                    <a:pt x="94791" y="35895"/>
                  </a:cubicBezTo>
                  <a:cubicBezTo>
                    <a:pt x="94933" y="35750"/>
                    <a:pt x="95076" y="35747"/>
                    <a:pt x="95220" y="35747"/>
                  </a:cubicBezTo>
                  <a:cubicBezTo>
                    <a:pt x="108905" y="35747"/>
                    <a:pt x="120000" y="54608"/>
                    <a:pt x="120000" y="77873"/>
                  </a:cubicBezTo>
                  <a:cubicBezTo>
                    <a:pt x="120000" y="99840"/>
                    <a:pt x="110109" y="117880"/>
                    <a:pt x="97485" y="119805"/>
                  </a:cubicBezTo>
                  <a:lnTo>
                    <a:pt x="97485" y="120000"/>
                  </a:lnTo>
                  <a:lnTo>
                    <a:pt x="95220" y="120000"/>
                  </a:lnTo>
                  <a:lnTo>
                    <a:pt x="27654" y="120000"/>
                  </a:lnTo>
                  <a:lnTo>
                    <a:pt x="27654" y="119685"/>
                  </a:lnTo>
                  <a:cubicBezTo>
                    <a:pt x="26712" y="119904"/>
                    <a:pt x="25752" y="120000"/>
                    <a:pt x="24779" y="120000"/>
                  </a:cubicBezTo>
                  <a:cubicBezTo>
                    <a:pt x="11094" y="120000"/>
                    <a:pt x="0" y="101139"/>
                    <a:pt x="0" y="77873"/>
                  </a:cubicBezTo>
                  <a:cubicBezTo>
                    <a:pt x="0" y="54608"/>
                    <a:pt x="11094" y="35747"/>
                    <a:pt x="24779" y="35747"/>
                  </a:cubicBezTo>
                  <a:lnTo>
                    <a:pt x="25282" y="35920"/>
                  </a:lnTo>
                  <a:cubicBezTo>
                    <a:pt x="26617" y="15537"/>
                    <a:pt x="36904" y="0"/>
                    <a:pt x="493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Shape 494"/>
            <p:cNvSpPr/>
            <p:nvPr/>
          </p:nvSpPr>
          <p:spPr>
            <a:xfrm rot="-904745">
              <a:off x="2900986" y="2489509"/>
              <a:ext cx="236061" cy="2353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6666" y="100217"/>
                  </a:moveTo>
                  <a:cubicBezTo>
                    <a:pt x="25193" y="100217"/>
                    <a:pt x="24000" y="101415"/>
                    <a:pt x="24000" y="102892"/>
                  </a:cubicBezTo>
                  <a:cubicBezTo>
                    <a:pt x="24000" y="104369"/>
                    <a:pt x="25193" y="105566"/>
                    <a:pt x="26666" y="105566"/>
                  </a:cubicBezTo>
                  <a:lnTo>
                    <a:pt x="93333" y="105566"/>
                  </a:lnTo>
                  <a:cubicBezTo>
                    <a:pt x="94806" y="105566"/>
                    <a:pt x="96000" y="104369"/>
                    <a:pt x="96000" y="102892"/>
                  </a:cubicBezTo>
                  <a:cubicBezTo>
                    <a:pt x="96000" y="101415"/>
                    <a:pt x="94806" y="100217"/>
                    <a:pt x="93333" y="100217"/>
                  </a:cubicBezTo>
                  <a:close/>
                  <a:moveTo>
                    <a:pt x="26666" y="87913"/>
                  </a:moveTo>
                  <a:cubicBezTo>
                    <a:pt x="25193" y="87913"/>
                    <a:pt x="24000" y="89111"/>
                    <a:pt x="24000" y="90588"/>
                  </a:cubicBezTo>
                  <a:cubicBezTo>
                    <a:pt x="24000" y="92065"/>
                    <a:pt x="25193" y="93262"/>
                    <a:pt x="26666" y="93262"/>
                  </a:cubicBezTo>
                  <a:lnTo>
                    <a:pt x="93333" y="93262"/>
                  </a:lnTo>
                  <a:cubicBezTo>
                    <a:pt x="94806" y="93262"/>
                    <a:pt x="96000" y="92065"/>
                    <a:pt x="96000" y="90588"/>
                  </a:cubicBezTo>
                  <a:cubicBezTo>
                    <a:pt x="96000" y="89111"/>
                    <a:pt x="94806" y="87913"/>
                    <a:pt x="93333" y="87913"/>
                  </a:cubicBezTo>
                  <a:close/>
                  <a:moveTo>
                    <a:pt x="26666" y="75609"/>
                  </a:moveTo>
                  <a:cubicBezTo>
                    <a:pt x="25193" y="75609"/>
                    <a:pt x="24000" y="76806"/>
                    <a:pt x="24000" y="78284"/>
                  </a:cubicBezTo>
                  <a:cubicBezTo>
                    <a:pt x="24000" y="79761"/>
                    <a:pt x="25193" y="80958"/>
                    <a:pt x="26666" y="80958"/>
                  </a:cubicBezTo>
                  <a:lnTo>
                    <a:pt x="93333" y="80958"/>
                  </a:lnTo>
                  <a:cubicBezTo>
                    <a:pt x="94806" y="80958"/>
                    <a:pt x="96000" y="79761"/>
                    <a:pt x="96000" y="78284"/>
                  </a:cubicBezTo>
                  <a:cubicBezTo>
                    <a:pt x="96000" y="76806"/>
                    <a:pt x="94806" y="75609"/>
                    <a:pt x="93333" y="75609"/>
                  </a:cubicBezTo>
                  <a:close/>
                  <a:moveTo>
                    <a:pt x="26666" y="63305"/>
                  </a:moveTo>
                  <a:cubicBezTo>
                    <a:pt x="25193" y="63305"/>
                    <a:pt x="24000" y="64502"/>
                    <a:pt x="24000" y="65979"/>
                  </a:cubicBezTo>
                  <a:cubicBezTo>
                    <a:pt x="24000" y="67457"/>
                    <a:pt x="25193" y="68654"/>
                    <a:pt x="26666" y="68654"/>
                  </a:cubicBezTo>
                  <a:lnTo>
                    <a:pt x="93333" y="68654"/>
                  </a:lnTo>
                  <a:cubicBezTo>
                    <a:pt x="94806" y="68654"/>
                    <a:pt x="96000" y="67457"/>
                    <a:pt x="96000" y="65979"/>
                  </a:cubicBezTo>
                  <a:cubicBezTo>
                    <a:pt x="96000" y="64502"/>
                    <a:pt x="94806" y="63305"/>
                    <a:pt x="93333" y="63305"/>
                  </a:cubicBezTo>
                  <a:close/>
                  <a:moveTo>
                    <a:pt x="26666" y="51001"/>
                  </a:moveTo>
                  <a:cubicBezTo>
                    <a:pt x="25193" y="51001"/>
                    <a:pt x="24000" y="52198"/>
                    <a:pt x="24000" y="53675"/>
                  </a:cubicBezTo>
                  <a:cubicBezTo>
                    <a:pt x="24000" y="55152"/>
                    <a:pt x="25193" y="56350"/>
                    <a:pt x="26666" y="56350"/>
                  </a:cubicBezTo>
                  <a:lnTo>
                    <a:pt x="93333" y="56350"/>
                  </a:lnTo>
                  <a:cubicBezTo>
                    <a:pt x="94806" y="56350"/>
                    <a:pt x="96000" y="55152"/>
                    <a:pt x="96000" y="53675"/>
                  </a:cubicBezTo>
                  <a:cubicBezTo>
                    <a:pt x="96000" y="52198"/>
                    <a:pt x="94806" y="51001"/>
                    <a:pt x="93333" y="51001"/>
                  </a:cubicBezTo>
                  <a:close/>
                  <a:moveTo>
                    <a:pt x="26666" y="38697"/>
                  </a:moveTo>
                  <a:cubicBezTo>
                    <a:pt x="25193" y="38697"/>
                    <a:pt x="24000" y="39894"/>
                    <a:pt x="24000" y="41371"/>
                  </a:cubicBezTo>
                  <a:cubicBezTo>
                    <a:pt x="24000" y="42848"/>
                    <a:pt x="25193" y="44046"/>
                    <a:pt x="26666" y="44046"/>
                  </a:cubicBezTo>
                  <a:lnTo>
                    <a:pt x="93333" y="44046"/>
                  </a:lnTo>
                  <a:cubicBezTo>
                    <a:pt x="94806" y="44046"/>
                    <a:pt x="96000" y="42848"/>
                    <a:pt x="96000" y="41371"/>
                  </a:cubicBezTo>
                  <a:cubicBezTo>
                    <a:pt x="96000" y="39894"/>
                    <a:pt x="94806" y="38697"/>
                    <a:pt x="93333" y="38697"/>
                  </a:cubicBezTo>
                  <a:close/>
                  <a:moveTo>
                    <a:pt x="0" y="11366"/>
                  </a:moveTo>
                  <a:lnTo>
                    <a:pt x="6739" y="11366"/>
                  </a:lnTo>
                  <a:lnTo>
                    <a:pt x="6739" y="17459"/>
                  </a:lnTo>
                  <a:cubicBezTo>
                    <a:pt x="6739" y="22260"/>
                    <a:pt x="10619" y="26151"/>
                    <a:pt x="15405" y="26151"/>
                  </a:cubicBezTo>
                  <a:cubicBezTo>
                    <a:pt x="20192" y="26151"/>
                    <a:pt x="24072" y="22260"/>
                    <a:pt x="24072" y="17459"/>
                  </a:cubicBezTo>
                  <a:lnTo>
                    <a:pt x="24072" y="11366"/>
                  </a:lnTo>
                  <a:lnTo>
                    <a:pt x="29716" y="11366"/>
                  </a:lnTo>
                  <a:lnTo>
                    <a:pt x="29716" y="17459"/>
                  </a:lnTo>
                  <a:cubicBezTo>
                    <a:pt x="29716" y="22260"/>
                    <a:pt x="33597" y="26151"/>
                    <a:pt x="38383" y="26151"/>
                  </a:cubicBezTo>
                  <a:cubicBezTo>
                    <a:pt x="43170" y="26151"/>
                    <a:pt x="47050" y="22260"/>
                    <a:pt x="47050" y="17459"/>
                  </a:cubicBezTo>
                  <a:lnTo>
                    <a:pt x="47050" y="11366"/>
                  </a:lnTo>
                  <a:lnTo>
                    <a:pt x="52694" y="11366"/>
                  </a:lnTo>
                  <a:lnTo>
                    <a:pt x="52694" y="17459"/>
                  </a:lnTo>
                  <a:cubicBezTo>
                    <a:pt x="52694" y="22260"/>
                    <a:pt x="56574" y="26151"/>
                    <a:pt x="61361" y="26151"/>
                  </a:cubicBezTo>
                  <a:cubicBezTo>
                    <a:pt x="66147" y="26151"/>
                    <a:pt x="70028" y="22260"/>
                    <a:pt x="70028" y="17459"/>
                  </a:cubicBezTo>
                  <a:lnTo>
                    <a:pt x="70028" y="11366"/>
                  </a:lnTo>
                  <a:lnTo>
                    <a:pt x="75672" y="11366"/>
                  </a:lnTo>
                  <a:lnTo>
                    <a:pt x="75672" y="17459"/>
                  </a:lnTo>
                  <a:cubicBezTo>
                    <a:pt x="75672" y="22260"/>
                    <a:pt x="79552" y="26151"/>
                    <a:pt x="84339" y="26151"/>
                  </a:cubicBezTo>
                  <a:cubicBezTo>
                    <a:pt x="89125" y="26151"/>
                    <a:pt x="93005" y="22260"/>
                    <a:pt x="93005" y="17459"/>
                  </a:cubicBezTo>
                  <a:lnTo>
                    <a:pt x="93005" y="11366"/>
                  </a:lnTo>
                  <a:lnTo>
                    <a:pt x="98650" y="11366"/>
                  </a:lnTo>
                  <a:lnTo>
                    <a:pt x="98650" y="17459"/>
                  </a:lnTo>
                  <a:cubicBezTo>
                    <a:pt x="98650" y="22259"/>
                    <a:pt x="102530" y="26151"/>
                    <a:pt x="107316" y="26151"/>
                  </a:cubicBezTo>
                  <a:cubicBezTo>
                    <a:pt x="112103" y="26151"/>
                    <a:pt x="115983" y="22259"/>
                    <a:pt x="115983" y="17459"/>
                  </a:cubicBezTo>
                  <a:lnTo>
                    <a:pt x="115983" y="11366"/>
                  </a:lnTo>
                  <a:lnTo>
                    <a:pt x="120000" y="11366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  <a:moveTo>
                    <a:pt x="15405" y="0"/>
                  </a:moveTo>
                  <a:cubicBezTo>
                    <a:pt x="17983" y="0"/>
                    <a:pt x="20072" y="2095"/>
                    <a:pt x="20072" y="4680"/>
                  </a:cubicBezTo>
                  <a:lnTo>
                    <a:pt x="20072" y="18051"/>
                  </a:lnTo>
                  <a:cubicBezTo>
                    <a:pt x="20072" y="20636"/>
                    <a:pt x="17983" y="22732"/>
                    <a:pt x="15405" y="22732"/>
                  </a:cubicBezTo>
                  <a:cubicBezTo>
                    <a:pt x="12828" y="22732"/>
                    <a:pt x="10739" y="20636"/>
                    <a:pt x="10739" y="18051"/>
                  </a:cubicBezTo>
                  <a:lnTo>
                    <a:pt x="10739" y="4680"/>
                  </a:lnTo>
                  <a:cubicBezTo>
                    <a:pt x="10739" y="2095"/>
                    <a:pt x="12828" y="0"/>
                    <a:pt x="15405" y="0"/>
                  </a:cubicBezTo>
                  <a:close/>
                  <a:moveTo>
                    <a:pt x="38383" y="0"/>
                  </a:moveTo>
                  <a:cubicBezTo>
                    <a:pt x="40960" y="0"/>
                    <a:pt x="43050" y="2095"/>
                    <a:pt x="43050" y="4680"/>
                  </a:cubicBezTo>
                  <a:lnTo>
                    <a:pt x="43050" y="18051"/>
                  </a:lnTo>
                  <a:cubicBezTo>
                    <a:pt x="43050" y="20636"/>
                    <a:pt x="40960" y="22732"/>
                    <a:pt x="38383" y="22732"/>
                  </a:cubicBezTo>
                  <a:cubicBezTo>
                    <a:pt x="35806" y="22732"/>
                    <a:pt x="33716" y="20636"/>
                    <a:pt x="33716" y="18051"/>
                  </a:cubicBezTo>
                  <a:lnTo>
                    <a:pt x="33716" y="4680"/>
                  </a:lnTo>
                  <a:cubicBezTo>
                    <a:pt x="33716" y="2095"/>
                    <a:pt x="35806" y="0"/>
                    <a:pt x="38383" y="0"/>
                  </a:cubicBezTo>
                  <a:close/>
                  <a:moveTo>
                    <a:pt x="61361" y="0"/>
                  </a:moveTo>
                  <a:cubicBezTo>
                    <a:pt x="63938" y="0"/>
                    <a:pt x="66028" y="2095"/>
                    <a:pt x="66028" y="4680"/>
                  </a:cubicBezTo>
                  <a:lnTo>
                    <a:pt x="66028" y="18051"/>
                  </a:lnTo>
                  <a:cubicBezTo>
                    <a:pt x="66028" y="20636"/>
                    <a:pt x="63938" y="22731"/>
                    <a:pt x="61361" y="22731"/>
                  </a:cubicBezTo>
                  <a:cubicBezTo>
                    <a:pt x="58784" y="22731"/>
                    <a:pt x="56694" y="20636"/>
                    <a:pt x="56694" y="18051"/>
                  </a:cubicBezTo>
                  <a:lnTo>
                    <a:pt x="56694" y="4680"/>
                  </a:lnTo>
                  <a:cubicBezTo>
                    <a:pt x="56694" y="2095"/>
                    <a:pt x="58784" y="0"/>
                    <a:pt x="61361" y="0"/>
                  </a:cubicBezTo>
                  <a:close/>
                  <a:moveTo>
                    <a:pt x="84339" y="0"/>
                  </a:moveTo>
                  <a:cubicBezTo>
                    <a:pt x="86916" y="0"/>
                    <a:pt x="89005" y="2095"/>
                    <a:pt x="89005" y="4680"/>
                  </a:cubicBezTo>
                  <a:lnTo>
                    <a:pt x="89005" y="18051"/>
                  </a:lnTo>
                  <a:cubicBezTo>
                    <a:pt x="89005" y="20636"/>
                    <a:pt x="86916" y="22731"/>
                    <a:pt x="84339" y="22731"/>
                  </a:cubicBezTo>
                  <a:cubicBezTo>
                    <a:pt x="81761" y="22731"/>
                    <a:pt x="79672" y="20636"/>
                    <a:pt x="79672" y="18051"/>
                  </a:cubicBezTo>
                  <a:lnTo>
                    <a:pt x="79672" y="4680"/>
                  </a:lnTo>
                  <a:cubicBezTo>
                    <a:pt x="79672" y="2095"/>
                    <a:pt x="81761" y="0"/>
                    <a:pt x="84339" y="0"/>
                  </a:cubicBezTo>
                  <a:close/>
                  <a:moveTo>
                    <a:pt x="107316" y="0"/>
                  </a:moveTo>
                  <a:cubicBezTo>
                    <a:pt x="109894" y="0"/>
                    <a:pt x="111983" y="2095"/>
                    <a:pt x="111983" y="4680"/>
                  </a:cubicBezTo>
                  <a:lnTo>
                    <a:pt x="111983" y="18051"/>
                  </a:lnTo>
                  <a:cubicBezTo>
                    <a:pt x="111983" y="20636"/>
                    <a:pt x="109894" y="22731"/>
                    <a:pt x="107316" y="22731"/>
                  </a:cubicBezTo>
                  <a:cubicBezTo>
                    <a:pt x="104739" y="22731"/>
                    <a:pt x="102650" y="20636"/>
                    <a:pt x="102650" y="18051"/>
                  </a:cubicBezTo>
                  <a:lnTo>
                    <a:pt x="102650" y="4680"/>
                  </a:lnTo>
                  <a:cubicBezTo>
                    <a:pt x="102650" y="2095"/>
                    <a:pt x="104739" y="0"/>
                    <a:pt x="1073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Shape 495"/>
            <p:cNvSpPr/>
            <p:nvPr/>
          </p:nvSpPr>
          <p:spPr>
            <a:xfrm rot="20695255">
              <a:off x="2343207" y="3391573"/>
              <a:ext cx="279957" cy="27995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419" y="72135"/>
                  </a:moveTo>
                  <a:lnTo>
                    <a:pt x="31039" y="106364"/>
                  </a:lnTo>
                  <a:cubicBezTo>
                    <a:pt x="48614" y="117343"/>
                    <a:pt x="70886" y="117439"/>
                    <a:pt x="88556" y="106615"/>
                  </a:cubicBezTo>
                  <a:lnTo>
                    <a:pt x="67470" y="72194"/>
                  </a:lnTo>
                  <a:cubicBezTo>
                    <a:pt x="65314" y="73574"/>
                    <a:pt x="62747" y="74346"/>
                    <a:pt x="60000" y="74346"/>
                  </a:cubicBezTo>
                  <a:cubicBezTo>
                    <a:pt x="57208" y="74346"/>
                    <a:pt x="54602" y="73548"/>
                    <a:pt x="52419" y="72135"/>
                  </a:cubicBezTo>
                  <a:close/>
                  <a:moveTo>
                    <a:pt x="60000" y="50036"/>
                  </a:moveTo>
                  <a:cubicBezTo>
                    <a:pt x="54497" y="50036"/>
                    <a:pt x="50036" y="54497"/>
                    <a:pt x="50036" y="60000"/>
                  </a:cubicBezTo>
                  <a:cubicBezTo>
                    <a:pt x="50036" y="65503"/>
                    <a:pt x="54497" y="69964"/>
                    <a:pt x="60000" y="69964"/>
                  </a:cubicBezTo>
                  <a:cubicBezTo>
                    <a:pt x="65503" y="69964"/>
                    <a:pt x="69964" y="65503"/>
                    <a:pt x="69964" y="60000"/>
                  </a:cubicBezTo>
                  <a:cubicBezTo>
                    <a:pt x="69964" y="54497"/>
                    <a:pt x="65503" y="50036"/>
                    <a:pt x="60000" y="50036"/>
                  </a:cubicBezTo>
                  <a:close/>
                  <a:moveTo>
                    <a:pt x="86091" y="11961"/>
                  </a:moveTo>
                  <a:lnTo>
                    <a:pt x="66816" y="47449"/>
                  </a:lnTo>
                  <a:cubicBezTo>
                    <a:pt x="71315" y="49821"/>
                    <a:pt x="74346" y="54556"/>
                    <a:pt x="74346" y="60000"/>
                  </a:cubicBezTo>
                  <a:lnTo>
                    <a:pt x="74296" y="60496"/>
                  </a:lnTo>
                  <a:lnTo>
                    <a:pt x="114633" y="61898"/>
                  </a:lnTo>
                  <a:cubicBezTo>
                    <a:pt x="115353" y="41188"/>
                    <a:pt x="104301" y="21852"/>
                    <a:pt x="86091" y="11961"/>
                  </a:cubicBezTo>
                  <a:close/>
                  <a:moveTo>
                    <a:pt x="34327" y="11736"/>
                  </a:moveTo>
                  <a:cubicBezTo>
                    <a:pt x="16032" y="21468"/>
                    <a:pt x="4812" y="40707"/>
                    <a:pt x="5351" y="61423"/>
                  </a:cubicBezTo>
                  <a:lnTo>
                    <a:pt x="45691" y="60372"/>
                  </a:lnTo>
                  <a:cubicBezTo>
                    <a:pt x="45655" y="60249"/>
                    <a:pt x="45653" y="60124"/>
                    <a:pt x="45653" y="60000"/>
                  </a:cubicBezTo>
                  <a:cubicBezTo>
                    <a:pt x="45653" y="54512"/>
                    <a:pt x="48734" y="49744"/>
                    <a:pt x="53292" y="47390"/>
                  </a:cubicBezTo>
                  <a:close/>
                  <a:moveTo>
                    <a:pt x="60000" y="0"/>
                  </a:moveTo>
                  <a:cubicBezTo>
                    <a:pt x="93137" y="0"/>
                    <a:pt x="120000" y="26862"/>
                    <a:pt x="120000" y="60000"/>
                  </a:cubicBezTo>
                  <a:cubicBezTo>
                    <a:pt x="120000" y="93137"/>
                    <a:pt x="93137" y="120000"/>
                    <a:pt x="60000" y="120000"/>
                  </a:cubicBezTo>
                  <a:cubicBezTo>
                    <a:pt x="26862" y="120000"/>
                    <a:pt x="0" y="93137"/>
                    <a:pt x="0" y="60000"/>
                  </a:cubicBezTo>
                  <a:cubicBezTo>
                    <a:pt x="0" y="26862"/>
                    <a:pt x="26862" y="0"/>
                    <a:pt x="600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Shape 496"/>
            <p:cNvSpPr/>
            <p:nvPr/>
          </p:nvSpPr>
          <p:spPr>
            <a:xfrm rot="-904745">
              <a:off x="2813527" y="3225833"/>
              <a:ext cx="310414" cy="3130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5274" y="39473"/>
                  </a:moveTo>
                  <a:cubicBezTo>
                    <a:pt x="53599" y="36371"/>
                    <a:pt x="41599" y="43242"/>
                    <a:pt x="38470" y="54820"/>
                  </a:cubicBezTo>
                  <a:cubicBezTo>
                    <a:pt x="35342" y="66398"/>
                    <a:pt x="42270" y="78299"/>
                    <a:pt x="53945" y="81402"/>
                  </a:cubicBezTo>
                  <a:cubicBezTo>
                    <a:pt x="65620" y="84504"/>
                    <a:pt x="77621" y="77633"/>
                    <a:pt x="80749" y="66055"/>
                  </a:cubicBezTo>
                  <a:cubicBezTo>
                    <a:pt x="83877" y="54477"/>
                    <a:pt x="76949" y="42576"/>
                    <a:pt x="65274" y="39473"/>
                  </a:cubicBezTo>
                  <a:close/>
                  <a:moveTo>
                    <a:pt x="69168" y="25060"/>
                  </a:moveTo>
                  <a:cubicBezTo>
                    <a:pt x="88870" y="30296"/>
                    <a:pt x="100561" y="50379"/>
                    <a:pt x="95282" y="69917"/>
                  </a:cubicBezTo>
                  <a:cubicBezTo>
                    <a:pt x="90003" y="89455"/>
                    <a:pt x="69753" y="101050"/>
                    <a:pt x="50051" y="95815"/>
                  </a:cubicBezTo>
                  <a:cubicBezTo>
                    <a:pt x="30350" y="90579"/>
                    <a:pt x="18658" y="70496"/>
                    <a:pt x="23937" y="50958"/>
                  </a:cubicBezTo>
                  <a:cubicBezTo>
                    <a:pt x="29216" y="31420"/>
                    <a:pt x="49467" y="19825"/>
                    <a:pt x="69168" y="25060"/>
                  </a:cubicBezTo>
                  <a:close/>
                  <a:moveTo>
                    <a:pt x="70584" y="19819"/>
                  </a:moveTo>
                  <a:cubicBezTo>
                    <a:pt x="47964" y="13808"/>
                    <a:pt x="24713" y="27121"/>
                    <a:pt x="18652" y="49554"/>
                  </a:cubicBezTo>
                  <a:cubicBezTo>
                    <a:pt x="12591" y="71987"/>
                    <a:pt x="26015" y="95045"/>
                    <a:pt x="48635" y="101056"/>
                  </a:cubicBezTo>
                  <a:cubicBezTo>
                    <a:pt x="71255" y="107067"/>
                    <a:pt x="94506" y="93754"/>
                    <a:pt x="100567" y="71321"/>
                  </a:cubicBezTo>
                  <a:cubicBezTo>
                    <a:pt x="106628" y="48888"/>
                    <a:pt x="93204" y="25830"/>
                    <a:pt x="70584" y="19819"/>
                  </a:cubicBezTo>
                  <a:close/>
                  <a:moveTo>
                    <a:pt x="120000" y="28418"/>
                  </a:moveTo>
                  <a:lnTo>
                    <a:pt x="119819" y="29085"/>
                  </a:lnTo>
                  <a:lnTo>
                    <a:pt x="119636" y="28804"/>
                  </a:lnTo>
                  <a:close/>
                  <a:moveTo>
                    <a:pt x="84120" y="4683"/>
                  </a:moveTo>
                  <a:lnTo>
                    <a:pt x="83867" y="19572"/>
                  </a:lnTo>
                  <a:lnTo>
                    <a:pt x="83406" y="19449"/>
                  </a:lnTo>
                  <a:cubicBezTo>
                    <a:pt x="87163" y="21546"/>
                    <a:pt x="90559" y="24117"/>
                    <a:pt x="93431" y="27166"/>
                  </a:cubicBezTo>
                  <a:lnTo>
                    <a:pt x="106796" y="23870"/>
                  </a:lnTo>
                  <a:lnTo>
                    <a:pt x="115363" y="39849"/>
                  </a:lnTo>
                  <a:lnTo>
                    <a:pt x="105840" y="48364"/>
                  </a:lnTo>
                  <a:cubicBezTo>
                    <a:pt x="107034" y="52676"/>
                    <a:pt x="107596" y="57191"/>
                    <a:pt x="107394" y="61781"/>
                  </a:cubicBezTo>
                  <a:lnTo>
                    <a:pt x="119289" y="68330"/>
                  </a:lnTo>
                  <a:lnTo>
                    <a:pt x="114566" y="85810"/>
                  </a:lnTo>
                  <a:lnTo>
                    <a:pt x="100132" y="85570"/>
                  </a:lnTo>
                  <a:cubicBezTo>
                    <a:pt x="98307" y="88594"/>
                    <a:pt x="96096" y="91321"/>
                    <a:pt x="93619" y="93756"/>
                  </a:cubicBezTo>
                  <a:lnTo>
                    <a:pt x="98359" y="106025"/>
                  </a:lnTo>
                  <a:lnTo>
                    <a:pt x="83411" y="116405"/>
                  </a:lnTo>
                  <a:lnTo>
                    <a:pt x="72073" y="106643"/>
                  </a:lnTo>
                  <a:lnTo>
                    <a:pt x="73453" y="105685"/>
                  </a:lnTo>
                  <a:cubicBezTo>
                    <a:pt x="69110" y="107079"/>
                    <a:pt x="64517" y="107749"/>
                    <a:pt x="59835" y="107723"/>
                  </a:cubicBezTo>
                  <a:lnTo>
                    <a:pt x="52963" y="119999"/>
                  </a:lnTo>
                  <a:lnTo>
                    <a:pt x="35336" y="115316"/>
                  </a:lnTo>
                  <a:lnTo>
                    <a:pt x="35574" y="101277"/>
                  </a:lnTo>
                  <a:cubicBezTo>
                    <a:pt x="31839" y="99165"/>
                    <a:pt x="28466" y="96583"/>
                    <a:pt x="25614" y="93529"/>
                  </a:cubicBezTo>
                  <a:lnTo>
                    <a:pt x="25843" y="94015"/>
                  </a:lnTo>
                  <a:lnTo>
                    <a:pt x="11102" y="96847"/>
                  </a:lnTo>
                  <a:lnTo>
                    <a:pt x="3390" y="80445"/>
                  </a:lnTo>
                  <a:lnTo>
                    <a:pt x="13359" y="72429"/>
                  </a:lnTo>
                  <a:cubicBezTo>
                    <a:pt x="12295" y="68561"/>
                    <a:pt x="11739" y="64530"/>
                    <a:pt x="11738" y="60428"/>
                  </a:cubicBezTo>
                  <a:lnTo>
                    <a:pt x="0" y="53965"/>
                  </a:lnTo>
                  <a:lnTo>
                    <a:pt x="4723" y="36484"/>
                  </a:lnTo>
                  <a:lnTo>
                    <a:pt x="18174" y="36709"/>
                  </a:lnTo>
                  <a:cubicBezTo>
                    <a:pt x="19999" y="33515"/>
                    <a:pt x="22203" y="30603"/>
                    <a:pt x="24696" y="27997"/>
                  </a:cubicBezTo>
                  <a:lnTo>
                    <a:pt x="20190" y="14215"/>
                  </a:lnTo>
                  <a:lnTo>
                    <a:pt x="35666" y="4625"/>
                  </a:lnTo>
                  <a:lnTo>
                    <a:pt x="46473" y="14962"/>
                  </a:lnTo>
                  <a:lnTo>
                    <a:pt x="46365" y="15030"/>
                  </a:lnTo>
                  <a:cubicBezTo>
                    <a:pt x="50613" y="13704"/>
                    <a:pt x="55098" y="13091"/>
                    <a:pt x="59667" y="13141"/>
                  </a:cubicBezTo>
                  <a:lnTo>
                    <a:pt x="59206" y="13018"/>
                  </a:lnTo>
                  <a:lnTo>
                    <a:pt x="664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Shape 497"/>
            <p:cNvSpPr/>
            <p:nvPr/>
          </p:nvSpPr>
          <p:spPr>
            <a:xfrm rot="20695255">
              <a:off x="3617388" y="2611116"/>
              <a:ext cx="242587" cy="2429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570" y="60380"/>
                  </a:moveTo>
                  <a:lnTo>
                    <a:pt x="97429" y="60380"/>
                  </a:lnTo>
                  <a:cubicBezTo>
                    <a:pt x="109894" y="60380"/>
                    <a:pt x="119999" y="70469"/>
                    <a:pt x="119999" y="82915"/>
                  </a:cubicBezTo>
                  <a:lnTo>
                    <a:pt x="119999" y="104032"/>
                  </a:lnTo>
                  <a:lnTo>
                    <a:pt x="120000" y="104032"/>
                  </a:lnTo>
                  <a:lnTo>
                    <a:pt x="120000" y="109220"/>
                  </a:lnTo>
                  <a:lnTo>
                    <a:pt x="119985" y="109220"/>
                  </a:lnTo>
                  <a:lnTo>
                    <a:pt x="119985" y="120000"/>
                  </a:lnTo>
                  <a:lnTo>
                    <a:pt x="14" y="120000"/>
                  </a:lnTo>
                  <a:lnTo>
                    <a:pt x="14" y="109220"/>
                  </a:lnTo>
                  <a:lnTo>
                    <a:pt x="0" y="109220"/>
                  </a:lnTo>
                  <a:lnTo>
                    <a:pt x="0" y="82915"/>
                  </a:lnTo>
                  <a:cubicBezTo>
                    <a:pt x="0" y="70469"/>
                    <a:pt x="10105" y="60380"/>
                    <a:pt x="22570" y="60380"/>
                  </a:cubicBezTo>
                  <a:close/>
                  <a:moveTo>
                    <a:pt x="60000" y="0"/>
                  </a:moveTo>
                  <a:cubicBezTo>
                    <a:pt x="75005" y="0"/>
                    <a:pt x="87170" y="12145"/>
                    <a:pt x="87170" y="27128"/>
                  </a:cubicBezTo>
                  <a:cubicBezTo>
                    <a:pt x="87170" y="42111"/>
                    <a:pt x="75005" y="54257"/>
                    <a:pt x="60000" y="54257"/>
                  </a:cubicBezTo>
                  <a:cubicBezTo>
                    <a:pt x="44994" y="54257"/>
                    <a:pt x="32829" y="42111"/>
                    <a:pt x="32829" y="27128"/>
                  </a:cubicBezTo>
                  <a:cubicBezTo>
                    <a:pt x="32829" y="12145"/>
                    <a:pt x="44994" y="0"/>
                    <a:pt x="600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Shape 500"/>
            <p:cNvSpPr/>
            <p:nvPr/>
          </p:nvSpPr>
          <p:spPr>
            <a:xfrm rot="1795255">
              <a:off x="3289052" y="2233473"/>
              <a:ext cx="236845" cy="4246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41" y="0"/>
                  </a:moveTo>
                  <a:cubicBezTo>
                    <a:pt x="68312" y="142"/>
                    <a:pt x="77049" y="3617"/>
                    <a:pt x="77802" y="9249"/>
                  </a:cubicBezTo>
                  <a:cubicBezTo>
                    <a:pt x="79731" y="16341"/>
                    <a:pt x="68983" y="18083"/>
                    <a:pt x="72034" y="26607"/>
                  </a:cubicBezTo>
                  <a:lnTo>
                    <a:pt x="120000" y="26607"/>
                  </a:lnTo>
                  <a:lnTo>
                    <a:pt x="120000" y="53320"/>
                  </a:lnTo>
                  <a:cubicBezTo>
                    <a:pt x="105180" y="54850"/>
                    <a:pt x="101982" y="49006"/>
                    <a:pt x="89415" y="50069"/>
                  </a:cubicBezTo>
                  <a:cubicBezTo>
                    <a:pt x="79319" y="50489"/>
                    <a:pt x="73089" y="55363"/>
                    <a:pt x="72833" y="59977"/>
                  </a:cubicBezTo>
                  <a:cubicBezTo>
                    <a:pt x="73004" y="64029"/>
                    <a:pt x="79442" y="70012"/>
                    <a:pt x="91464" y="70060"/>
                  </a:cubicBezTo>
                  <a:cubicBezTo>
                    <a:pt x="106013" y="69226"/>
                    <a:pt x="103877" y="65247"/>
                    <a:pt x="120000" y="65606"/>
                  </a:cubicBezTo>
                  <a:lnTo>
                    <a:pt x="120000" y="93541"/>
                  </a:lnTo>
                  <a:lnTo>
                    <a:pt x="70059" y="93541"/>
                  </a:lnTo>
                  <a:cubicBezTo>
                    <a:pt x="69329" y="102697"/>
                    <a:pt x="76533" y="101447"/>
                    <a:pt x="78036" y="109608"/>
                  </a:cubicBezTo>
                  <a:cubicBezTo>
                    <a:pt x="77950" y="116314"/>
                    <a:pt x="67224" y="119904"/>
                    <a:pt x="59959" y="120000"/>
                  </a:cubicBezTo>
                  <a:cubicBezTo>
                    <a:pt x="51687" y="119857"/>
                    <a:pt x="42950" y="116382"/>
                    <a:pt x="42197" y="110750"/>
                  </a:cubicBezTo>
                  <a:cubicBezTo>
                    <a:pt x="40279" y="103699"/>
                    <a:pt x="50892" y="101936"/>
                    <a:pt x="47995" y="93541"/>
                  </a:cubicBezTo>
                  <a:lnTo>
                    <a:pt x="0" y="93541"/>
                  </a:lnTo>
                  <a:lnTo>
                    <a:pt x="0" y="66075"/>
                  </a:lnTo>
                  <a:cubicBezTo>
                    <a:pt x="15368" y="64341"/>
                    <a:pt x="18478" y="70364"/>
                    <a:pt x="31219" y="69286"/>
                  </a:cubicBezTo>
                  <a:cubicBezTo>
                    <a:pt x="41315" y="68866"/>
                    <a:pt x="47545" y="63992"/>
                    <a:pt x="47801" y="59379"/>
                  </a:cubicBezTo>
                  <a:cubicBezTo>
                    <a:pt x="47631" y="55326"/>
                    <a:pt x="41193" y="49343"/>
                    <a:pt x="29171" y="49296"/>
                  </a:cubicBezTo>
                  <a:cubicBezTo>
                    <a:pt x="14433" y="50140"/>
                    <a:pt x="16816" y="54212"/>
                    <a:pt x="0" y="53739"/>
                  </a:cubicBezTo>
                  <a:lnTo>
                    <a:pt x="0" y="26607"/>
                  </a:lnTo>
                  <a:lnTo>
                    <a:pt x="49932" y="26607"/>
                  </a:lnTo>
                  <a:cubicBezTo>
                    <a:pt x="50748" y="17288"/>
                    <a:pt x="43474" y="18596"/>
                    <a:pt x="41963" y="10391"/>
                  </a:cubicBezTo>
                  <a:cubicBezTo>
                    <a:pt x="42049" y="3685"/>
                    <a:pt x="52775" y="95"/>
                    <a:pt x="600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Shape 501"/>
            <p:cNvSpPr/>
            <p:nvPr/>
          </p:nvSpPr>
          <p:spPr>
            <a:xfrm rot="-904745">
              <a:off x="3066699" y="3575905"/>
              <a:ext cx="284380" cy="2454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439" y="26278"/>
                  </a:moveTo>
                  <a:cubicBezTo>
                    <a:pt x="22639" y="26278"/>
                    <a:pt x="20370" y="28908"/>
                    <a:pt x="20370" y="32152"/>
                  </a:cubicBezTo>
                  <a:cubicBezTo>
                    <a:pt x="20370" y="35396"/>
                    <a:pt x="22639" y="38026"/>
                    <a:pt x="25439" y="38026"/>
                  </a:cubicBezTo>
                  <a:cubicBezTo>
                    <a:pt x="28238" y="38026"/>
                    <a:pt x="30508" y="35396"/>
                    <a:pt x="30508" y="32152"/>
                  </a:cubicBezTo>
                  <a:cubicBezTo>
                    <a:pt x="30508" y="28908"/>
                    <a:pt x="28238" y="26278"/>
                    <a:pt x="25439" y="26278"/>
                  </a:cubicBezTo>
                  <a:close/>
                  <a:moveTo>
                    <a:pt x="58796" y="12078"/>
                  </a:moveTo>
                  <a:cubicBezTo>
                    <a:pt x="53039" y="12078"/>
                    <a:pt x="48372" y="17486"/>
                    <a:pt x="48372" y="24157"/>
                  </a:cubicBezTo>
                  <a:cubicBezTo>
                    <a:pt x="48372" y="30828"/>
                    <a:pt x="53039" y="36236"/>
                    <a:pt x="58796" y="36236"/>
                  </a:cubicBezTo>
                  <a:cubicBezTo>
                    <a:pt x="64553" y="36236"/>
                    <a:pt x="69220" y="30828"/>
                    <a:pt x="69220" y="24157"/>
                  </a:cubicBezTo>
                  <a:cubicBezTo>
                    <a:pt x="69220" y="17486"/>
                    <a:pt x="64553" y="12078"/>
                    <a:pt x="58796" y="12078"/>
                  </a:cubicBezTo>
                  <a:close/>
                  <a:moveTo>
                    <a:pt x="58796" y="0"/>
                  </a:moveTo>
                  <a:cubicBezTo>
                    <a:pt x="70310" y="0"/>
                    <a:pt x="79644" y="10815"/>
                    <a:pt x="79644" y="24157"/>
                  </a:cubicBezTo>
                  <a:cubicBezTo>
                    <a:pt x="79644" y="33739"/>
                    <a:pt x="74829" y="42019"/>
                    <a:pt x="67818" y="45846"/>
                  </a:cubicBezTo>
                  <a:lnTo>
                    <a:pt x="82063" y="45846"/>
                  </a:lnTo>
                  <a:cubicBezTo>
                    <a:pt x="87953" y="45846"/>
                    <a:pt x="92729" y="51379"/>
                    <a:pt x="92729" y="58205"/>
                  </a:cubicBezTo>
                  <a:lnTo>
                    <a:pt x="92729" y="63301"/>
                  </a:lnTo>
                  <a:lnTo>
                    <a:pt x="98373" y="63301"/>
                  </a:lnTo>
                  <a:cubicBezTo>
                    <a:pt x="99719" y="63301"/>
                    <a:pt x="100844" y="64392"/>
                    <a:pt x="101072" y="65867"/>
                  </a:cubicBezTo>
                  <a:lnTo>
                    <a:pt x="120000" y="47629"/>
                  </a:lnTo>
                  <a:lnTo>
                    <a:pt x="120000" y="118217"/>
                  </a:lnTo>
                  <a:lnTo>
                    <a:pt x="101072" y="99978"/>
                  </a:lnTo>
                  <a:cubicBezTo>
                    <a:pt x="100844" y="101453"/>
                    <a:pt x="99719" y="102544"/>
                    <a:pt x="98373" y="102544"/>
                  </a:cubicBezTo>
                  <a:lnTo>
                    <a:pt x="92729" y="102544"/>
                  </a:lnTo>
                  <a:lnTo>
                    <a:pt x="92729" y="107640"/>
                  </a:lnTo>
                  <a:cubicBezTo>
                    <a:pt x="92729" y="114466"/>
                    <a:pt x="87953" y="120000"/>
                    <a:pt x="82063" y="120000"/>
                  </a:cubicBezTo>
                  <a:lnTo>
                    <a:pt x="10665" y="120000"/>
                  </a:lnTo>
                  <a:cubicBezTo>
                    <a:pt x="4775" y="120000"/>
                    <a:pt x="0" y="114466"/>
                    <a:pt x="0" y="107640"/>
                  </a:cubicBezTo>
                  <a:lnTo>
                    <a:pt x="0" y="58205"/>
                  </a:lnTo>
                  <a:cubicBezTo>
                    <a:pt x="0" y="51379"/>
                    <a:pt x="4775" y="45846"/>
                    <a:pt x="10665" y="45846"/>
                  </a:cubicBezTo>
                  <a:lnTo>
                    <a:pt x="20167" y="45846"/>
                  </a:lnTo>
                  <a:cubicBezTo>
                    <a:pt x="15632" y="43527"/>
                    <a:pt x="12479" y="38266"/>
                    <a:pt x="12479" y="32152"/>
                  </a:cubicBezTo>
                  <a:cubicBezTo>
                    <a:pt x="12479" y="23858"/>
                    <a:pt x="18281" y="17135"/>
                    <a:pt x="25439" y="17135"/>
                  </a:cubicBezTo>
                  <a:cubicBezTo>
                    <a:pt x="32597" y="17135"/>
                    <a:pt x="38399" y="23858"/>
                    <a:pt x="38399" y="32152"/>
                  </a:cubicBezTo>
                  <a:cubicBezTo>
                    <a:pt x="38399" y="38266"/>
                    <a:pt x="35246" y="43527"/>
                    <a:pt x="30711" y="45846"/>
                  </a:cubicBezTo>
                  <a:lnTo>
                    <a:pt x="49774" y="45846"/>
                  </a:lnTo>
                  <a:cubicBezTo>
                    <a:pt x="42762" y="42019"/>
                    <a:pt x="37948" y="33739"/>
                    <a:pt x="37948" y="24157"/>
                  </a:cubicBezTo>
                  <a:cubicBezTo>
                    <a:pt x="37948" y="10815"/>
                    <a:pt x="47282" y="0"/>
                    <a:pt x="58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Shape 502"/>
            <p:cNvSpPr/>
            <p:nvPr/>
          </p:nvSpPr>
          <p:spPr>
            <a:xfrm rot="1795255">
              <a:off x="3308926" y="3001967"/>
              <a:ext cx="105549" cy="4231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145" y="108615"/>
                  </a:moveTo>
                  <a:lnTo>
                    <a:pt x="87853" y="108615"/>
                  </a:lnTo>
                  <a:lnTo>
                    <a:pt x="59999" y="120000"/>
                  </a:lnTo>
                  <a:close/>
                  <a:moveTo>
                    <a:pt x="4936" y="85089"/>
                  </a:moveTo>
                  <a:cubicBezTo>
                    <a:pt x="17830" y="84991"/>
                    <a:pt x="28554" y="83488"/>
                    <a:pt x="31934" y="81452"/>
                  </a:cubicBezTo>
                  <a:cubicBezTo>
                    <a:pt x="35290" y="83578"/>
                    <a:pt x="46771" y="85117"/>
                    <a:pt x="60364" y="85117"/>
                  </a:cubicBezTo>
                  <a:cubicBezTo>
                    <a:pt x="73958" y="85117"/>
                    <a:pt x="85439" y="83578"/>
                    <a:pt x="88795" y="81452"/>
                  </a:cubicBezTo>
                  <a:cubicBezTo>
                    <a:pt x="92107" y="83449"/>
                    <a:pt x="102492" y="84934"/>
                    <a:pt x="115063" y="85077"/>
                  </a:cubicBezTo>
                  <a:lnTo>
                    <a:pt x="89988" y="105672"/>
                  </a:lnTo>
                  <a:lnTo>
                    <a:pt x="29995" y="105672"/>
                  </a:lnTo>
                  <a:close/>
                  <a:moveTo>
                    <a:pt x="93725" y="16312"/>
                  </a:moveTo>
                  <a:lnTo>
                    <a:pt x="119999" y="16312"/>
                  </a:lnTo>
                  <a:lnTo>
                    <a:pt x="119999" y="82020"/>
                  </a:lnTo>
                  <a:cubicBezTo>
                    <a:pt x="119266" y="82070"/>
                    <a:pt x="118512" y="82079"/>
                    <a:pt x="117749" y="82079"/>
                  </a:cubicBezTo>
                  <a:cubicBezTo>
                    <a:pt x="104481" y="82079"/>
                    <a:pt x="93725" y="79273"/>
                    <a:pt x="93725" y="75812"/>
                  </a:cubicBezTo>
                  <a:close/>
                  <a:moveTo>
                    <a:pt x="35976" y="16312"/>
                  </a:moveTo>
                  <a:lnTo>
                    <a:pt x="84023" y="16312"/>
                  </a:lnTo>
                  <a:lnTo>
                    <a:pt x="84023" y="76087"/>
                  </a:lnTo>
                  <a:cubicBezTo>
                    <a:pt x="84023" y="79397"/>
                    <a:pt x="73268" y="82079"/>
                    <a:pt x="60000" y="82079"/>
                  </a:cubicBezTo>
                  <a:cubicBezTo>
                    <a:pt x="46731" y="82079"/>
                    <a:pt x="35976" y="79397"/>
                    <a:pt x="35976" y="76087"/>
                  </a:cubicBezTo>
                  <a:close/>
                  <a:moveTo>
                    <a:pt x="0" y="16312"/>
                  </a:moveTo>
                  <a:lnTo>
                    <a:pt x="26273" y="16312"/>
                  </a:lnTo>
                  <a:lnTo>
                    <a:pt x="26273" y="75812"/>
                  </a:lnTo>
                  <a:cubicBezTo>
                    <a:pt x="26273" y="79273"/>
                    <a:pt x="15518" y="82079"/>
                    <a:pt x="2250" y="82079"/>
                  </a:cubicBezTo>
                  <a:cubicBezTo>
                    <a:pt x="1487" y="82079"/>
                    <a:pt x="733" y="82070"/>
                    <a:pt x="0" y="82020"/>
                  </a:cubicBezTo>
                  <a:close/>
                  <a:moveTo>
                    <a:pt x="8336" y="2079"/>
                  </a:moveTo>
                  <a:cubicBezTo>
                    <a:pt x="13486" y="794"/>
                    <a:pt x="20602" y="0"/>
                    <a:pt x="28461" y="0"/>
                  </a:cubicBezTo>
                  <a:lnTo>
                    <a:pt x="91538" y="0"/>
                  </a:lnTo>
                  <a:cubicBezTo>
                    <a:pt x="107257" y="0"/>
                    <a:pt x="120000" y="3178"/>
                    <a:pt x="120000" y="7099"/>
                  </a:cubicBezTo>
                  <a:cubicBezTo>
                    <a:pt x="120000" y="9465"/>
                    <a:pt x="119999" y="11832"/>
                    <a:pt x="119999" y="14198"/>
                  </a:cubicBezTo>
                  <a:lnTo>
                    <a:pt x="0" y="14198"/>
                  </a:lnTo>
                  <a:lnTo>
                    <a:pt x="0" y="7099"/>
                  </a:lnTo>
                  <a:cubicBezTo>
                    <a:pt x="0" y="5138"/>
                    <a:pt x="3185" y="3364"/>
                    <a:pt x="8336" y="20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Shape 503"/>
            <p:cNvSpPr/>
            <p:nvPr/>
          </p:nvSpPr>
          <p:spPr>
            <a:xfrm rot="-904745">
              <a:off x="3139925" y="1944468"/>
              <a:ext cx="238653" cy="1833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212" y="50082"/>
                  </a:moveTo>
                  <a:cubicBezTo>
                    <a:pt x="82409" y="50082"/>
                    <a:pt x="90676" y="60844"/>
                    <a:pt x="90676" y="74119"/>
                  </a:cubicBezTo>
                  <a:cubicBezTo>
                    <a:pt x="90676" y="87395"/>
                    <a:pt x="82409" y="98157"/>
                    <a:pt x="72212" y="98157"/>
                  </a:cubicBezTo>
                  <a:cubicBezTo>
                    <a:pt x="62015" y="98157"/>
                    <a:pt x="53748" y="87395"/>
                    <a:pt x="53748" y="74119"/>
                  </a:cubicBezTo>
                  <a:cubicBezTo>
                    <a:pt x="53748" y="60844"/>
                    <a:pt x="62015" y="50082"/>
                    <a:pt x="72212" y="50082"/>
                  </a:cubicBezTo>
                  <a:close/>
                  <a:moveTo>
                    <a:pt x="72212" y="40585"/>
                  </a:moveTo>
                  <a:cubicBezTo>
                    <a:pt x="57986" y="40585"/>
                    <a:pt x="46453" y="55599"/>
                    <a:pt x="46453" y="74119"/>
                  </a:cubicBezTo>
                  <a:cubicBezTo>
                    <a:pt x="46453" y="92640"/>
                    <a:pt x="57986" y="107654"/>
                    <a:pt x="72212" y="107654"/>
                  </a:cubicBezTo>
                  <a:cubicBezTo>
                    <a:pt x="86438" y="107654"/>
                    <a:pt x="97971" y="92640"/>
                    <a:pt x="97971" y="74119"/>
                  </a:cubicBezTo>
                  <a:cubicBezTo>
                    <a:pt x="97971" y="55599"/>
                    <a:pt x="86438" y="40585"/>
                    <a:pt x="72212" y="40585"/>
                  </a:cubicBezTo>
                  <a:close/>
                  <a:moveTo>
                    <a:pt x="41883" y="33132"/>
                  </a:moveTo>
                  <a:lnTo>
                    <a:pt x="41883" y="40696"/>
                  </a:lnTo>
                  <a:lnTo>
                    <a:pt x="50017" y="40696"/>
                  </a:lnTo>
                  <a:lnTo>
                    <a:pt x="50017" y="33132"/>
                  </a:lnTo>
                  <a:close/>
                  <a:moveTo>
                    <a:pt x="97379" y="30708"/>
                  </a:moveTo>
                  <a:lnTo>
                    <a:pt x="97379" y="40696"/>
                  </a:lnTo>
                  <a:lnTo>
                    <a:pt x="113015" y="40696"/>
                  </a:lnTo>
                  <a:lnTo>
                    <a:pt x="113015" y="30708"/>
                  </a:lnTo>
                  <a:close/>
                  <a:moveTo>
                    <a:pt x="60010" y="5304"/>
                  </a:moveTo>
                  <a:lnTo>
                    <a:pt x="60010" y="21221"/>
                  </a:lnTo>
                  <a:lnTo>
                    <a:pt x="84414" y="21221"/>
                  </a:lnTo>
                  <a:lnTo>
                    <a:pt x="84414" y="5304"/>
                  </a:lnTo>
                  <a:close/>
                  <a:moveTo>
                    <a:pt x="54694" y="0"/>
                  </a:moveTo>
                  <a:lnTo>
                    <a:pt x="89730" y="0"/>
                  </a:lnTo>
                  <a:cubicBezTo>
                    <a:pt x="91626" y="0"/>
                    <a:pt x="93163" y="2000"/>
                    <a:pt x="93163" y="4468"/>
                  </a:cubicBezTo>
                  <a:lnTo>
                    <a:pt x="93163" y="21221"/>
                  </a:lnTo>
                  <a:lnTo>
                    <a:pt x="110442" y="21221"/>
                  </a:lnTo>
                  <a:cubicBezTo>
                    <a:pt x="115721" y="21221"/>
                    <a:pt x="120000" y="26792"/>
                    <a:pt x="120000" y="33663"/>
                  </a:cubicBezTo>
                  <a:lnTo>
                    <a:pt x="120000" y="107557"/>
                  </a:lnTo>
                  <a:cubicBezTo>
                    <a:pt x="120000" y="114429"/>
                    <a:pt x="115721" y="119999"/>
                    <a:pt x="110442" y="119999"/>
                  </a:cubicBezTo>
                  <a:lnTo>
                    <a:pt x="9557" y="119999"/>
                  </a:lnTo>
                  <a:cubicBezTo>
                    <a:pt x="4278" y="119999"/>
                    <a:pt x="0" y="114429"/>
                    <a:pt x="0" y="107557"/>
                  </a:cubicBezTo>
                  <a:lnTo>
                    <a:pt x="0" y="33663"/>
                  </a:lnTo>
                  <a:cubicBezTo>
                    <a:pt x="0" y="26792"/>
                    <a:pt x="4278" y="21221"/>
                    <a:pt x="9557" y="21221"/>
                  </a:cubicBezTo>
                  <a:lnTo>
                    <a:pt x="11563" y="21221"/>
                  </a:lnTo>
                  <a:lnTo>
                    <a:pt x="11563" y="15351"/>
                  </a:lnTo>
                  <a:cubicBezTo>
                    <a:pt x="11563" y="14117"/>
                    <a:pt x="12331" y="13117"/>
                    <a:pt x="13279" y="13117"/>
                  </a:cubicBezTo>
                  <a:lnTo>
                    <a:pt x="30797" y="13117"/>
                  </a:lnTo>
                  <a:cubicBezTo>
                    <a:pt x="31745" y="13117"/>
                    <a:pt x="32514" y="14117"/>
                    <a:pt x="32514" y="15351"/>
                  </a:cubicBezTo>
                  <a:lnTo>
                    <a:pt x="32514" y="21221"/>
                  </a:lnTo>
                  <a:lnTo>
                    <a:pt x="51261" y="21221"/>
                  </a:lnTo>
                  <a:lnTo>
                    <a:pt x="51261" y="4468"/>
                  </a:lnTo>
                  <a:cubicBezTo>
                    <a:pt x="51261" y="2000"/>
                    <a:pt x="52798" y="0"/>
                    <a:pt x="546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Shape 504"/>
            <p:cNvSpPr/>
            <p:nvPr/>
          </p:nvSpPr>
          <p:spPr>
            <a:xfrm rot="-904745">
              <a:off x="3594048" y="2058933"/>
              <a:ext cx="226819" cy="1896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Shape 505"/>
            <p:cNvSpPr/>
            <p:nvPr/>
          </p:nvSpPr>
          <p:spPr>
            <a:xfrm rot="20695255">
              <a:off x="2629882" y="3785440"/>
              <a:ext cx="252528" cy="1461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6" name="Shape 506"/>
          <p:cNvGrpSpPr/>
          <p:nvPr/>
        </p:nvGrpSpPr>
        <p:grpSpPr>
          <a:xfrm>
            <a:off x="1941755" y="1874209"/>
            <a:ext cx="1195389" cy="1673843"/>
            <a:chOff x="1941755" y="1874209"/>
            <a:chExt cx="1195389" cy="1673843"/>
          </a:xfrm>
        </p:grpSpPr>
        <p:sp>
          <p:nvSpPr>
            <p:cNvPr id="507" name="Shape 507"/>
            <p:cNvSpPr/>
            <p:nvPr/>
          </p:nvSpPr>
          <p:spPr>
            <a:xfrm rot="-2805790">
              <a:off x="2787696" y="1863363"/>
              <a:ext cx="192498" cy="5140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326" y="0"/>
                  </a:moveTo>
                  <a:lnTo>
                    <a:pt x="119999" y="79832"/>
                  </a:lnTo>
                  <a:lnTo>
                    <a:pt x="61803" y="67929"/>
                  </a:lnTo>
                  <a:cubicBezTo>
                    <a:pt x="61550" y="83536"/>
                    <a:pt x="81429" y="104393"/>
                    <a:pt x="81176" y="120000"/>
                  </a:cubicBezTo>
                  <a:lnTo>
                    <a:pt x="0" y="39694"/>
                  </a:lnTo>
                  <a:lnTo>
                    <a:pt x="62472" y="55243"/>
                  </a:lnTo>
                  <a:cubicBezTo>
                    <a:pt x="62472" y="38756"/>
                    <a:pt x="44326" y="16487"/>
                    <a:pt x="44326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Shape 508"/>
            <p:cNvSpPr/>
            <p:nvPr/>
          </p:nvSpPr>
          <p:spPr>
            <a:xfrm rot="-2805790">
              <a:off x="2171381" y="2861638"/>
              <a:ext cx="192498" cy="5140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326" y="0"/>
                  </a:moveTo>
                  <a:lnTo>
                    <a:pt x="119999" y="79832"/>
                  </a:lnTo>
                  <a:lnTo>
                    <a:pt x="61803" y="67929"/>
                  </a:lnTo>
                  <a:cubicBezTo>
                    <a:pt x="61550" y="83536"/>
                    <a:pt x="81429" y="104393"/>
                    <a:pt x="81176" y="120000"/>
                  </a:cubicBezTo>
                  <a:lnTo>
                    <a:pt x="0" y="39694"/>
                  </a:lnTo>
                  <a:lnTo>
                    <a:pt x="62472" y="55243"/>
                  </a:lnTo>
                  <a:cubicBezTo>
                    <a:pt x="62472" y="38756"/>
                    <a:pt x="44326" y="16487"/>
                    <a:pt x="44326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Shape 509"/>
            <p:cNvSpPr/>
            <p:nvPr/>
          </p:nvSpPr>
          <p:spPr>
            <a:xfrm rot="-2805790">
              <a:off x="2098704" y="3044803"/>
              <a:ext cx="192498" cy="5140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326" y="0"/>
                  </a:moveTo>
                  <a:lnTo>
                    <a:pt x="119999" y="79832"/>
                  </a:lnTo>
                  <a:lnTo>
                    <a:pt x="61803" y="67929"/>
                  </a:lnTo>
                  <a:cubicBezTo>
                    <a:pt x="61550" y="83536"/>
                    <a:pt x="81429" y="104393"/>
                    <a:pt x="81176" y="120000"/>
                  </a:cubicBezTo>
                  <a:lnTo>
                    <a:pt x="0" y="39694"/>
                  </a:lnTo>
                  <a:lnTo>
                    <a:pt x="62472" y="55243"/>
                  </a:lnTo>
                  <a:cubicBezTo>
                    <a:pt x="62472" y="38756"/>
                    <a:pt x="44326" y="16487"/>
                    <a:pt x="44326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Shape 510"/>
            <p:cNvSpPr/>
            <p:nvPr/>
          </p:nvSpPr>
          <p:spPr>
            <a:xfrm rot="-2805790">
              <a:off x="2722703" y="2061298"/>
              <a:ext cx="192498" cy="5140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326" y="0"/>
                  </a:moveTo>
                  <a:lnTo>
                    <a:pt x="119999" y="79832"/>
                  </a:lnTo>
                  <a:lnTo>
                    <a:pt x="61803" y="67929"/>
                  </a:lnTo>
                  <a:cubicBezTo>
                    <a:pt x="61550" y="83536"/>
                    <a:pt x="81429" y="104393"/>
                    <a:pt x="81176" y="120000"/>
                  </a:cubicBezTo>
                  <a:lnTo>
                    <a:pt x="0" y="39694"/>
                  </a:lnTo>
                  <a:lnTo>
                    <a:pt x="62472" y="55243"/>
                  </a:lnTo>
                  <a:cubicBezTo>
                    <a:pt x="62472" y="38756"/>
                    <a:pt x="44326" y="16487"/>
                    <a:pt x="44326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3" name="Shape 513"/>
          <p:cNvGrpSpPr/>
          <p:nvPr/>
        </p:nvGrpSpPr>
        <p:grpSpPr>
          <a:xfrm>
            <a:off x="4067942" y="1984062"/>
            <a:ext cx="3441359" cy="2171864"/>
            <a:chOff x="4992975" y="2878567"/>
            <a:chExt cx="1273113" cy="865841"/>
          </a:xfrm>
        </p:grpSpPr>
        <p:grpSp>
          <p:nvGrpSpPr>
            <p:cNvPr id="514" name="Shape 514"/>
            <p:cNvGrpSpPr/>
            <p:nvPr/>
          </p:nvGrpSpPr>
          <p:grpSpPr>
            <a:xfrm>
              <a:off x="4992975" y="2878567"/>
              <a:ext cx="346307" cy="276998"/>
              <a:chOff x="4992978" y="2878567"/>
              <a:chExt cx="346307" cy="276998"/>
            </a:xfrm>
          </p:grpSpPr>
          <p:sp>
            <p:nvSpPr>
              <p:cNvPr id="515" name="Shape 515"/>
              <p:cNvSpPr txBox="1"/>
              <p:nvPr/>
            </p:nvSpPr>
            <p:spPr>
              <a:xfrm>
                <a:off x="5129733" y="2878567"/>
                <a:ext cx="209552" cy="276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SzPct val="25000"/>
                </a:pPr>
                <a:r>
                  <a:rPr lang="en-GB" sz="4400" dirty="0" smtClean="0">
                    <a:ln w="0">
                      <a:solidFill>
                        <a:srgbClr val="1C7DE1"/>
                      </a:solidFill>
                    </a:ln>
                    <a:solidFill>
                      <a:srgbClr val="1C7DE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  <a:ea typeface="Arial"/>
                    <a:cs typeface="Arial"/>
                    <a:sym typeface="Arial"/>
                  </a:rPr>
                  <a:t>1</a:t>
                </a:r>
                <a:endParaRPr lang="en-GB" sz="4400" b="1" dirty="0">
                  <a:ln w="0">
                    <a:solidFill>
                      <a:srgbClr val="1C7DE1"/>
                    </a:solidFill>
                  </a:ln>
                  <a:solidFill>
                    <a:srgbClr val="1C7DE1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Shape 516"/>
              <p:cNvSpPr/>
              <p:nvPr/>
            </p:nvSpPr>
            <p:spPr>
              <a:xfrm>
                <a:off x="4992978" y="3001794"/>
                <a:ext cx="56922" cy="65451"/>
              </a:xfrm>
              <a:prstGeom prst="ellipse">
                <a:avLst/>
              </a:prstGeom>
              <a:solidFill>
                <a:srgbClr val="E62949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7" name="Shape 517"/>
            <p:cNvGrpSpPr/>
            <p:nvPr/>
          </p:nvGrpSpPr>
          <p:grpSpPr>
            <a:xfrm>
              <a:off x="4992975" y="3171950"/>
              <a:ext cx="377472" cy="317893"/>
              <a:chOff x="4992978" y="2901144"/>
              <a:chExt cx="377472" cy="317893"/>
            </a:xfrm>
          </p:grpSpPr>
          <p:sp>
            <p:nvSpPr>
              <p:cNvPr id="518" name="Shape 518"/>
              <p:cNvSpPr txBox="1"/>
              <p:nvPr/>
            </p:nvSpPr>
            <p:spPr>
              <a:xfrm>
                <a:off x="5132697" y="2901144"/>
                <a:ext cx="237753" cy="3178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SzPct val="25000"/>
                </a:pPr>
                <a:r>
                  <a:rPr lang="en-GB" sz="4400" dirty="0" smtClean="0">
                    <a:ln w="0"/>
                    <a:solidFill>
                      <a:srgbClr val="1C7DE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  <a:ea typeface="Arial"/>
                    <a:cs typeface="Arial"/>
                    <a:sym typeface="Arial"/>
                  </a:rPr>
                  <a:t>5</a:t>
                </a:r>
                <a:r>
                  <a:rPr lang="en-GB" sz="4400" b="1" dirty="0" smtClean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lang="en-GB" sz="4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Shape 519"/>
              <p:cNvSpPr/>
              <p:nvPr/>
            </p:nvSpPr>
            <p:spPr>
              <a:xfrm>
                <a:off x="4992978" y="3001794"/>
                <a:ext cx="56922" cy="65452"/>
              </a:xfrm>
              <a:prstGeom prst="ellipse">
                <a:avLst/>
              </a:prstGeom>
              <a:solidFill>
                <a:srgbClr val="E62949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2" name="Shape 522"/>
            <p:cNvSpPr/>
            <p:nvPr/>
          </p:nvSpPr>
          <p:spPr>
            <a:xfrm>
              <a:off x="4992975" y="3543406"/>
              <a:ext cx="56920" cy="65451"/>
            </a:xfrm>
            <a:prstGeom prst="ellipse">
              <a:avLst/>
            </a:prstGeom>
            <a:solidFill>
              <a:srgbClr val="E6294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Shape 524"/>
            <p:cNvSpPr txBox="1"/>
            <p:nvPr/>
          </p:nvSpPr>
          <p:spPr>
            <a:xfrm>
              <a:off x="5132694" y="3467410"/>
              <a:ext cx="1133394" cy="276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SzPct val="25000"/>
              </a:pPr>
              <a:r>
                <a:rPr lang="en-GB" sz="3200" dirty="0" smtClean="0">
                  <a:ln w="0">
                    <a:solidFill>
                      <a:srgbClr val="1C7DE1"/>
                    </a:solidFill>
                  </a:ln>
                  <a:solidFill>
                    <a:srgbClr val="1C7DE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Arial"/>
                  <a:cs typeface="Arial"/>
                  <a:sym typeface="Arial"/>
                </a:rPr>
                <a:t>90,000,000+</a:t>
              </a:r>
              <a:endParaRPr lang="en-GB" sz="2400" dirty="0">
                <a:ln w="0">
                  <a:solidFill>
                    <a:srgbClr val="1C7DE1"/>
                  </a:solidFill>
                </a:ln>
                <a:solidFill>
                  <a:srgbClr val="1C7D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7" name="Shape 527"/>
          <p:cNvGrpSpPr/>
          <p:nvPr/>
        </p:nvGrpSpPr>
        <p:grpSpPr>
          <a:xfrm>
            <a:off x="-429787" y="608388"/>
            <a:ext cx="2479652" cy="1856487"/>
            <a:chOff x="-429787" y="608388"/>
            <a:chExt cx="2479652" cy="1856487"/>
          </a:xfrm>
        </p:grpSpPr>
        <p:sp>
          <p:nvSpPr>
            <p:cNvPr id="528" name="Shape 528"/>
            <p:cNvSpPr/>
            <p:nvPr/>
          </p:nvSpPr>
          <p:spPr>
            <a:xfrm rot="2062115">
              <a:off x="729412" y="1132446"/>
              <a:ext cx="1100521" cy="11195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8828" y="28292"/>
                  </a:moveTo>
                  <a:cubicBezTo>
                    <a:pt x="41571" y="20379"/>
                    <a:pt x="54770" y="15872"/>
                    <a:pt x="75216" y="2161"/>
                  </a:cubicBezTo>
                  <a:cubicBezTo>
                    <a:pt x="79236" y="197"/>
                    <a:pt x="80182" y="-616"/>
                    <a:pt x="82792" y="515"/>
                  </a:cubicBezTo>
                  <a:cubicBezTo>
                    <a:pt x="85230" y="1867"/>
                    <a:pt x="85819" y="4676"/>
                    <a:pt x="86167" y="8076"/>
                  </a:cubicBezTo>
                  <a:cubicBezTo>
                    <a:pt x="84516" y="25171"/>
                    <a:pt x="41809" y="38814"/>
                    <a:pt x="62407" y="39922"/>
                  </a:cubicBezTo>
                  <a:cubicBezTo>
                    <a:pt x="76959" y="38511"/>
                    <a:pt x="84747" y="37101"/>
                    <a:pt x="100528" y="36598"/>
                  </a:cubicBezTo>
                  <a:cubicBezTo>
                    <a:pt x="114875" y="36799"/>
                    <a:pt x="117232" y="45765"/>
                    <a:pt x="110059" y="55335"/>
                  </a:cubicBezTo>
                  <a:cubicBezTo>
                    <a:pt x="119076" y="55838"/>
                    <a:pt x="126557" y="69639"/>
                    <a:pt x="110981" y="75280"/>
                  </a:cubicBezTo>
                  <a:cubicBezTo>
                    <a:pt x="125840" y="84347"/>
                    <a:pt x="117334" y="95831"/>
                    <a:pt x="108829" y="97946"/>
                  </a:cubicBezTo>
                  <a:cubicBezTo>
                    <a:pt x="116002" y="104293"/>
                    <a:pt x="115182" y="109128"/>
                    <a:pt x="107907" y="113057"/>
                  </a:cubicBezTo>
                  <a:cubicBezTo>
                    <a:pt x="91767" y="119605"/>
                    <a:pt x="50059" y="124138"/>
                    <a:pt x="26438" y="114266"/>
                  </a:cubicBezTo>
                  <a:cubicBezTo>
                    <a:pt x="15573" y="110608"/>
                    <a:pt x="8510" y="106780"/>
                    <a:pt x="753" y="106360"/>
                  </a:cubicBezTo>
                  <a:lnTo>
                    <a:pt x="0" y="55653"/>
                  </a:lnTo>
                  <a:cubicBezTo>
                    <a:pt x="1002" y="55498"/>
                    <a:pt x="2197" y="55087"/>
                    <a:pt x="3996" y="54126"/>
                  </a:cubicBezTo>
                  <a:cubicBezTo>
                    <a:pt x="6250" y="48585"/>
                    <a:pt x="9068" y="44002"/>
                    <a:pt x="15985" y="37806"/>
                  </a:cubicBezTo>
                  <a:cubicBezTo>
                    <a:pt x="20383" y="33945"/>
                    <a:pt x="24581" y="30929"/>
                    <a:pt x="28828" y="28292"/>
                  </a:cubicBezTo>
                  <a:close/>
                </a:path>
              </a:pathLst>
            </a:custGeom>
            <a:solidFill>
              <a:srgbClr val="F6C958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Shape 529"/>
            <p:cNvSpPr/>
            <p:nvPr/>
          </p:nvSpPr>
          <p:spPr>
            <a:xfrm rot="2088680">
              <a:off x="500186" y="1191785"/>
              <a:ext cx="251778" cy="56134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Shape 530"/>
            <p:cNvSpPr/>
            <p:nvPr/>
          </p:nvSpPr>
          <p:spPr>
            <a:xfrm rot="2088680">
              <a:off x="-301345" y="798533"/>
              <a:ext cx="895191" cy="7306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68097" y="12000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Shape 531"/>
            <p:cNvSpPr/>
            <p:nvPr/>
          </p:nvSpPr>
          <p:spPr>
            <a:xfrm>
              <a:off x="490431" y="1573495"/>
              <a:ext cx="94897" cy="94897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4466"/>
          </a:xfr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Clr>
                <a:srgbClr val="1C7DE1"/>
              </a:buClr>
              <a:buSzPct val="25000"/>
            </a:pPr>
            <a:r>
              <a:rPr lang="en-US" altLang="zh-TW" b="1" dirty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ko-KR" b="1" dirty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b="1" dirty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個商業發展中心</a:t>
            </a:r>
            <a:r>
              <a:rPr lang="en-US" altLang="ko-KR" b="1" dirty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ko-KR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 </a:t>
            </a:r>
            <a:r>
              <a:rPr lang="zh-TW" alt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個市場通</a:t>
            </a:r>
            <a:r>
              <a:rPr lang="zh-TW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</a:t>
            </a:r>
            <a:endParaRPr lang="en-US" sz="4400" b="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56" y="2855804"/>
            <a:ext cx="1917030" cy="418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1743" y="2159238"/>
            <a:ext cx="2254585" cy="51964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rtlCol="0" anchor="t" anchorCtr="0">
            <a:noAutofit/>
          </a:bodyPr>
          <a:lstStyle/>
          <a:p>
            <a:pPr>
              <a:buSzPct val="25000"/>
            </a:pPr>
            <a:r>
              <a:rPr lang="zh-TW" altLang="en-US" sz="2800" b="1" dirty="0" smtClean="0">
                <a:solidFill>
                  <a:srgbClr val="3F3F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次申請</a:t>
            </a:r>
            <a:endParaRPr lang="en-GB" sz="2800" b="1" dirty="0">
              <a:solidFill>
                <a:srgbClr val="3F3F3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indent="0" algn="ctr" rtl="0">
              <a:spcBef>
                <a:spcPts val="0"/>
              </a:spcBef>
              <a:buSzPct val="25000"/>
              <a:buNone/>
            </a:pPr>
            <a:endParaRPr lang="en-GB" sz="2800" b="1" dirty="0" smtClean="0">
              <a:solidFill>
                <a:srgbClr val="59595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20796" y="3497671"/>
            <a:ext cx="2232248" cy="46920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rtlCol="0" anchor="t" anchorCtr="0">
            <a:noAutofit/>
          </a:bodyPr>
          <a:lstStyle/>
          <a:p>
            <a:pPr algn="ctr">
              <a:buSzPct val="25000"/>
            </a:pPr>
            <a:r>
              <a:rPr lang="zh-TW" altLang="en-US" sz="2800" b="1" dirty="0" smtClean="0">
                <a:solidFill>
                  <a:srgbClr val="3F3F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事業機會</a:t>
            </a:r>
            <a:endParaRPr lang="en-GB" sz="2800" b="1" dirty="0">
              <a:solidFill>
                <a:srgbClr val="3F3F3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583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" r="7766" b="27441"/>
          <a:stretch/>
        </p:blipFill>
        <p:spPr>
          <a:xfrm>
            <a:off x="1025966" y="1176374"/>
            <a:ext cx="8118034" cy="1296144"/>
          </a:xfrm>
          <a:prstGeom prst="rect">
            <a:avLst/>
          </a:prstGeom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" t="43964" r="11082" b="27628"/>
          <a:stretch/>
        </p:blipFill>
        <p:spPr>
          <a:xfrm>
            <a:off x="1043608" y="3746314"/>
            <a:ext cx="8118036" cy="1397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" t="16034" r="-1" b="44982"/>
          <a:stretch/>
        </p:blipFill>
        <p:spPr>
          <a:xfrm>
            <a:off x="1018025" y="-20641"/>
            <a:ext cx="8134684" cy="1248535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3" r="7766" b="20239"/>
          <a:stretch/>
        </p:blipFill>
        <p:spPr>
          <a:xfrm>
            <a:off x="1018025" y="2472518"/>
            <a:ext cx="8118038" cy="13329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71600" y="-20538"/>
            <a:ext cx="3185993" cy="516403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2928" tIns="312928" rIns="312928" bIns="820928" numCol="1" spcCol="1270" rtlCol="0" anchor="ctr" anchorCtr="0">
            <a:noAutofit/>
          </a:bodyPr>
          <a:lstStyle/>
          <a:p>
            <a:pPr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4400" kern="1200"/>
          </a:p>
        </p:txBody>
      </p:sp>
      <p:sp>
        <p:nvSpPr>
          <p:cNvPr id="16" name="TextBox 15"/>
          <p:cNvSpPr txBox="1"/>
          <p:nvPr/>
        </p:nvSpPr>
        <p:spPr>
          <a:xfrm>
            <a:off x="1907704" y="414642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澳洲</a:t>
            </a:r>
            <a:r>
              <a:rPr lang="en-US" sz="2000" b="1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: </a:t>
            </a:r>
            <a:r>
              <a:rPr lang="en-US" sz="2000" b="1" dirty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408</a:t>
            </a:r>
            <a:endParaRPr lang="en-GB" sz="2000" b="1" dirty="0">
              <a:solidFill>
                <a:srgbClr val="1C7DE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7" name="Title 2"/>
          <p:cNvSpPr txBox="1">
            <a:spLocks/>
          </p:cNvSpPr>
          <p:nvPr/>
        </p:nvSpPr>
        <p:spPr>
          <a:xfrm>
            <a:off x="25162" y="0"/>
            <a:ext cx="738664" cy="4083918"/>
          </a:xfrm>
          <a:prstGeom prst="rect">
            <a:avLst/>
          </a:prstGeom>
        </p:spPr>
        <p:txBody>
          <a:bodyPr vert="vert270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latinLnBrk="1"/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MA </a:t>
            </a:r>
            <a:r>
              <a:rPr lang="zh-TW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獨家代理產品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3417" y="1598679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台灣</a:t>
            </a:r>
            <a:r>
              <a:rPr lang="en-US" sz="2000" b="1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: 425</a:t>
            </a:r>
            <a:endParaRPr lang="en-GB" sz="2000" b="1" dirty="0">
              <a:solidFill>
                <a:srgbClr val="1C7DE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3417" y="2954339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香港</a:t>
            </a:r>
            <a:r>
              <a:rPr lang="en-US" sz="2400" b="1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2000" b="1" dirty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: </a:t>
            </a:r>
            <a:r>
              <a:rPr lang="en-US" sz="2000" b="1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445</a:t>
            </a:r>
            <a:endParaRPr lang="en-GB" sz="2000" b="1" dirty="0">
              <a:solidFill>
                <a:srgbClr val="1C7DE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03417" y="4266810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新加坡</a:t>
            </a:r>
            <a:r>
              <a:rPr lang="en-US" sz="2000" b="1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: 343</a:t>
            </a:r>
            <a:endParaRPr lang="en-GB" sz="2000" b="1" dirty="0">
              <a:solidFill>
                <a:srgbClr val="1C7DE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1043608" y="1534341"/>
            <a:ext cx="774457" cy="720080"/>
          </a:xfrm>
          <a:prstGeom prst="flowChartConnector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lowchart: Connector 25"/>
          <p:cNvSpPr/>
          <p:nvPr/>
        </p:nvSpPr>
        <p:spPr>
          <a:xfrm>
            <a:off x="1043608" y="2833345"/>
            <a:ext cx="774457" cy="720080"/>
          </a:xfrm>
          <a:prstGeom prst="flowChartConnector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lowchart: Connector 26"/>
          <p:cNvSpPr/>
          <p:nvPr/>
        </p:nvSpPr>
        <p:spPr>
          <a:xfrm>
            <a:off x="1043608" y="4208824"/>
            <a:ext cx="774457" cy="720080"/>
          </a:xfrm>
          <a:prstGeom prst="flowChartConnector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lowchart: Connector 27"/>
          <p:cNvSpPr/>
          <p:nvPr/>
        </p:nvSpPr>
        <p:spPr>
          <a:xfrm>
            <a:off x="1045751" y="260671"/>
            <a:ext cx="774457" cy="720080"/>
          </a:xfrm>
          <a:prstGeom prst="flowChartConnector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480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7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lvl1pPr marL="0" marR="0" lvl="0" indent="0" algn="ctr" defTabSz="914400" rtl="0" eaLnBrk="1" latinLnBrk="1" hangingPunct="1">
              <a:spcBef>
                <a:spcPts val="0"/>
              </a:spcBef>
              <a:buClr>
                <a:srgbClr val="3F3F3F"/>
              </a:buClr>
              <a:buFont typeface="Arial"/>
              <a:buNone/>
              <a:defRPr sz="4400" b="0" i="0" u="none" strike="noStrike" kern="1200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>
              <a:buClr>
                <a:srgbClr val="1C7DE1"/>
              </a:buClr>
              <a:buSzPct val="25000"/>
            </a:pPr>
            <a:r>
              <a:rPr lang="zh-TW" altLang="en-US" b="1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夥伴商店</a:t>
            </a: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家數</a:t>
            </a:r>
            <a:endParaRPr lang="en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011037587"/>
              </p:ext>
            </p:extLst>
          </p:nvPr>
        </p:nvGraphicFramePr>
        <p:xfrm>
          <a:off x="1259632" y="442233"/>
          <a:ext cx="694877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1"/>
          <p:cNvSpPr txBox="1"/>
          <p:nvPr/>
        </p:nvSpPr>
        <p:spPr>
          <a:xfrm>
            <a:off x="5272382" y="2794381"/>
            <a:ext cx="1315842" cy="82828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rtlCol="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zh-TW" altLang="en-US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香港</a:t>
            </a:r>
            <a:endParaRPr lang="en-US" altLang="zh-TW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en-US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2258</a:t>
            </a:r>
            <a:endParaRPr lang="en-GB" sz="1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2396055" y="2221499"/>
            <a:ext cx="1315842" cy="82828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rtlCol="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台灣</a:t>
            </a:r>
            <a:endParaRPr lang="en-US" sz="2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3143</a:t>
            </a:r>
            <a:endParaRPr lang="en-GB" sz="2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09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3159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b="1" baseline="30000" dirty="0" smtClean="0">
                <a:solidFill>
                  <a:srgbClr val="1C7DE1"/>
                </a:solidFill>
                <a:latin typeface="微軟正黑體"/>
                <a:ea typeface="微軟正黑體"/>
              </a:rPr>
              <a:t>®</a:t>
            </a:r>
            <a:r>
              <a:rPr lang="zh-TW" altLang="en-US" b="1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店主位階</a:t>
            </a:r>
            <a:r>
              <a:rPr 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成長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專業經理級以上</a:t>
            </a:r>
            <a:r>
              <a:rPr 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GB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5021679" y="2139702"/>
            <a:ext cx="774457" cy="720080"/>
          </a:xfrm>
          <a:prstGeom prst="flowChartConnector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owchart: Connector 9"/>
          <p:cNvSpPr/>
          <p:nvPr/>
        </p:nvSpPr>
        <p:spPr>
          <a:xfrm>
            <a:off x="5021679" y="3147814"/>
            <a:ext cx="774457" cy="720080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Connector 10"/>
          <p:cNvSpPr/>
          <p:nvPr/>
        </p:nvSpPr>
        <p:spPr>
          <a:xfrm>
            <a:off x="5021679" y="4155926"/>
            <a:ext cx="774457" cy="720080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owchart: Connector 11"/>
          <p:cNvSpPr/>
          <p:nvPr/>
        </p:nvSpPr>
        <p:spPr>
          <a:xfrm>
            <a:off x="5021679" y="1131590"/>
            <a:ext cx="774457" cy="720080"/>
          </a:xfrm>
          <a:prstGeom prst="flowChartConnector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156176" y="1275606"/>
            <a:ext cx="1440160" cy="430118"/>
          </a:xfrm>
          <a:prstGeom prst="rect">
            <a:avLst/>
          </a:prstGeom>
          <a:noFill/>
          <a:ln w="31750">
            <a:solidFill>
              <a:srgbClr val="1C7DE1"/>
            </a:solidFill>
          </a:ln>
        </p:spPr>
        <p:txBody>
          <a:bodyPr wrap="squar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en-GB" sz="20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▲50%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6176" y="3260730"/>
            <a:ext cx="1440160" cy="430118"/>
          </a:xfrm>
          <a:prstGeom prst="rect">
            <a:avLst/>
          </a:prstGeom>
          <a:noFill/>
          <a:ln w="31750">
            <a:solidFill>
              <a:srgbClr val="1C7DE1"/>
            </a:solidFill>
          </a:ln>
        </p:spPr>
        <p:txBody>
          <a:bodyPr wrap="squar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en-GB" sz="20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▲ 8%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56176" y="2316748"/>
            <a:ext cx="1440160" cy="430118"/>
          </a:xfrm>
          <a:prstGeom prst="rect">
            <a:avLst/>
          </a:prstGeom>
          <a:noFill/>
          <a:ln w="31750">
            <a:solidFill>
              <a:srgbClr val="1C7DE1"/>
            </a:solidFill>
          </a:ln>
        </p:spPr>
        <p:txBody>
          <a:bodyPr wrap="squar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en-GB" sz="20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▲</a:t>
            </a:r>
            <a:r>
              <a:rPr lang="en-GB" sz="20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11%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56176" y="4268842"/>
            <a:ext cx="1440160" cy="430118"/>
          </a:xfrm>
          <a:prstGeom prst="rect">
            <a:avLst/>
          </a:prstGeom>
          <a:noFill/>
          <a:ln w="31750">
            <a:solidFill>
              <a:srgbClr val="1C7DE1"/>
            </a:solidFill>
          </a:ln>
        </p:spPr>
        <p:txBody>
          <a:bodyPr wrap="squar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en-GB" sz="20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▲20%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2" y="1403360"/>
            <a:ext cx="3575134" cy="374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517"/>
          <p:cNvCxnSpPr/>
          <p:nvPr/>
        </p:nvCxnSpPr>
        <p:spPr>
          <a:xfrm>
            <a:off x="1447717" y="2672217"/>
            <a:ext cx="2533186" cy="695223"/>
          </a:xfrm>
          <a:prstGeom prst="straightConnector1">
            <a:avLst/>
          </a:prstGeom>
          <a:noFill/>
          <a:ln w="15875" cap="flat" cmpd="sng">
            <a:solidFill>
              <a:schemeClr val="tx1">
                <a:lumMod val="65000"/>
                <a:lumOff val="35000"/>
              </a:schemeClr>
            </a:solidFill>
            <a:prstDash val="dot"/>
            <a:round/>
            <a:headEnd type="none" w="med" len="med"/>
            <a:tailEnd type="triangle" w="lg" len="lg"/>
          </a:ln>
        </p:spPr>
      </p:cxnSp>
      <p:cxnSp>
        <p:nvCxnSpPr>
          <p:cNvPr id="3" name="Shape 515"/>
          <p:cNvCxnSpPr/>
          <p:nvPr/>
        </p:nvCxnSpPr>
        <p:spPr>
          <a:xfrm flipV="1">
            <a:off x="1705034" y="1561539"/>
            <a:ext cx="1731368" cy="1010209"/>
          </a:xfrm>
          <a:prstGeom prst="straightConnector1">
            <a:avLst/>
          </a:prstGeom>
          <a:noFill/>
          <a:ln w="15875" cap="flat" cmpd="sng">
            <a:solidFill>
              <a:schemeClr val="tx1">
                <a:lumMod val="65000"/>
                <a:lumOff val="35000"/>
              </a:schemeClr>
            </a:solidFill>
            <a:prstDash val="dot"/>
            <a:round/>
            <a:headEnd type="none" w="med" len="med"/>
            <a:tailEnd type="triangle" w="lg" len="lg"/>
          </a:ln>
        </p:spPr>
      </p:cxnSp>
      <p:cxnSp>
        <p:nvCxnSpPr>
          <p:cNvPr id="4" name="Shape 516"/>
          <p:cNvCxnSpPr/>
          <p:nvPr/>
        </p:nvCxnSpPr>
        <p:spPr>
          <a:xfrm flipV="1">
            <a:off x="1540988" y="2381757"/>
            <a:ext cx="2540734" cy="372277"/>
          </a:xfrm>
          <a:prstGeom prst="straightConnector1">
            <a:avLst/>
          </a:prstGeom>
          <a:noFill/>
          <a:ln w="15875" cap="flat" cmpd="sng">
            <a:solidFill>
              <a:schemeClr val="tx1">
                <a:lumMod val="65000"/>
                <a:lumOff val="35000"/>
              </a:schemeClr>
            </a:solidFill>
            <a:prstDash val="dot"/>
            <a:round/>
            <a:headEnd type="none" w="med" len="med"/>
            <a:tailEnd type="triangle" w="lg" len="lg"/>
          </a:ln>
        </p:spPr>
      </p:cxnSp>
      <p:cxnSp>
        <p:nvCxnSpPr>
          <p:cNvPr id="6" name="Shape 518"/>
          <p:cNvCxnSpPr/>
          <p:nvPr/>
        </p:nvCxnSpPr>
        <p:spPr>
          <a:xfrm>
            <a:off x="1570570" y="2778139"/>
            <a:ext cx="2200190" cy="1408203"/>
          </a:xfrm>
          <a:prstGeom prst="straightConnector1">
            <a:avLst/>
          </a:prstGeom>
          <a:noFill/>
          <a:ln w="15875" cap="flat" cmpd="sng">
            <a:solidFill>
              <a:schemeClr val="tx1">
                <a:lumMod val="65000"/>
                <a:lumOff val="35000"/>
              </a:schemeClr>
            </a:solidFill>
            <a:prstDash val="dot"/>
            <a:round/>
            <a:headEnd type="none" w="med" len="med"/>
            <a:tailEnd type="triangle" w="lg" len="lg"/>
          </a:ln>
        </p:spPr>
      </p:cxnSp>
      <p:sp>
        <p:nvSpPr>
          <p:cNvPr id="13" name="Shape 520"/>
          <p:cNvSpPr/>
          <p:nvPr/>
        </p:nvSpPr>
        <p:spPr>
          <a:xfrm>
            <a:off x="81856" y="1809867"/>
            <a:ext cx="1996245" cy="193654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63500"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/>
            <a:endParaRPr sz="2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529"/>
          <p:cNvSpPr/>
          <p:nvPr/>
        </p:nvSpPr>
        <p:spPr>
          <a:xfrm>
            <a:off x="3400864" y="713734"/>
            <a:ext cx="1274352" cy="1138265"/>
          </a:xfrm>
          <a:prstGeom prst="ellipse">
            <a:avLst/>
          </a:prstGeom>
          <a:solidFill>
            <a:srgbClr val="F6C958"/>
          </a:solidFill>
          <a:ln w="635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▲9%</a:t>
            </a:r>
            <a:endParaRPr sz="1800" b="1" dirty="0">
              <a:solidFill>
                <a:schemeClr val="tx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529"/>
          <p:cNvSpPr/>
          <p:nvPr/>
        </p:nvSpPr>
        <p:spPr>
          <a:xfrm>
            <a:off x="4197463" y="2845467"/>
            <a:ext cx="1274352" cy="1138265"/>
          </a:xfrm>
          <a:prstGeom prst="ellipse">
            <a:avLst/>
          </a:prstGeom>
          <a:solidFill>
            <a:srgbClr val="F6C958"/>
          </a:solidFill>
          <a:ln w="635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▲18%</a:t>
            </a:r>
            <a:endParaRPr sz="1800" b="1" dirty="0">
              <a:solidFill>
                <a:schemeClr val="tx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529"/>
          <p:cNvSpPr/>
          <p:nvPr/>
        </p:nvSpPr>
        <p:spPr>
          <a:xfrm>
            <a:off x="3744514" y="3922752"/>
            <a:ext cx="1264399" cy="1220748"/>
          </a:xfrm>
          <a:prstGeom prst="ellipse">
            <a:avLst/>
          </a:prstGeom>
          <a:solidFill>
            <a:srgbClr val="F6C958"/>
          </a:solidFill>
          <a:ln w="635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▲62%</a:t>
            </a:r>
            <a:endParaRPr sz="1800" b="1" dirty="0">
              <a:solidFill>
                <a:schemeClr val="tx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529"/>
          <p:cNvSpPr/>
          <p:nvPr/>
        </p:nvSpPr>
        <p:spPr>
          <a:xfrm>
            <a:off x="4168297" y="1676749"/>
            <a:ext cx="1274352" cy="1138265"/>
          </a:xfrm>
          <a:prstGeom prst="ellipse">
            <a:avLst/>
          </a:prstGeom>
          <a:solidFill>
            <a:srgbClr val="F6C958"/>
          </a:solidFill>
          <a:ln w="635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▲16%</a:t>
            </a:r>
            <a:endParaRPr sz="1800" b="1" dirty="0">
              <a:solidFill>
                <a:schemeClr val="tx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277"/>
          <p:cNvSpPr txBox="1">
            <a:spLocks/>
          </p:cNvSpPr>
          <p:nvPr/>
        </p:nvSpPr>
        <p:spPr>
          <a:xfrm>
            <a:off x="0" y="25735"/>
            <a:ext cx="6200226" cy="77652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lvl1pPr marL="0" marR="0" lvl="0" indent="0" algn="ctr" defTabSz="914400" rtl="0" eaLnBrk="1" latinLnBrk="1" hangingPunct="1">
              <a:spcBef>
                <a:spcPts val="0"/>
              </a:spcBef>
              <a:buClr>
                <a:srgbClr val="3F3F3F"/>
              </a:buClr>
              <a:buFont typeface="Arial"/>
              <a:buNone/>
              <a:defRPr sz="4400" b="0" i="0" u="none" strike="noStrike" kern="1200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>
              <a:buClr>
                <a:srgbClr val="1C7DE1"/>
              </a:buClr>
              <a:buSzPct val="25000"/>
            </a:pPr>
            <a:r>
              <a:rPr lang="zh-TW" altLang="en-US" sz="4000" b="1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佣金</a:t>
            </a:r>
            <a:r>
              <a:rPr lang="en" sz="4000" b="1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成長</a:t>
            </a:r>
            <a:endParaRPr lang="en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194739"/>
              </p:ext>
            </p:extLst>
          </p:nvPr>
        </p:nvGraphicFramePr>
        <p:xfrm>
          <a:off x="6200226" y="-4"/>
          <a:ext cx="2943775" cy="5143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3775">
                  <a:extLst>
                    <a:ext uri="{9D8B030D-6E8A-4147-A177-3AD203B41FA5}">
                      <a16:colId xmlns:a16="http://schemas.microsoft.com/office/drawing/2014/main" xmlns="" val="369433286"/>
                    </a:ext>
                  </a:extLst>
                </a:gridCol>
              </a:tblGrid>
              <a:tr h="128587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3577838199"/>
                  </a:ext>
                </a:extLst>
              </a:tr>
              <a:tr h="128587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4134731020"/>
                  </a:ext>
                </a:extLst>
              </a:tr>
              <a:tr h="128587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3236424464"/>
                  </a:ext>
                </a:extLst>
              </a:tr>
              <a:tr h="128587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840519239"/>
                  </a:ext>
                </a:extLst>
              </a:tr>
            </a:tbl>
          </a:graphicData>
        </a:graphic>
      </p:graphicFrame>
      <p:sp>
        <p:nvSpPr>
          <p:cNvPr id="28" name="Flowchart: Connector 27"/>
          <p:cNvSpPr/>
          <p:nvPr/>
        </p:nvSpPr>
        <p:spPr>
          <a:xfrm>
            <a:off x="5268496" y="1975578"/>
            <a:ext cx="774457" cy="720080"/>
          </a:xfrm>
          <a:prstGeom prst="flowChartConnector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lowchart: Connector 28"/>
          <p:cNvSpPr/>
          <p:nvPr/>
        </p:nvSpPr>
        <p:spPr>
          <a:xfrm>
            <a:off x="5226538" y="3318322"/>
            <a:ext cx="774457" cy="720080"/>
          </a:xfrm>
          <a:prstGeom prst="flowChartConnector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lowchart: Connector 29"/>
          <p:cNvSpPr/>
          <p:nvPr/>
        </p:nvSpPr>
        <p:spPr>
          <a:xfrm>
            <a:off x="4826123" y="4373434"/>
            <a:ext cx="768408" cy="772260"/>
          </a:xfrm>
          <a:prstGeom prst="flowChartConnector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lowchart: Connector 31"/>
          <p:cNvSpPr/>
          <p:nvPr/>
        </p:nvSpPr>
        <p:spPr>
          <a:xfrm>
            <a:off x="4476768" y="905274"/>
            <a:ext cx="774457" cy="720080"/>
          </a:xfrm>
          <a:prstGeom prst="flowChartConnector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10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844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1C7DE1"/>
              </a:buClr>
              <a:buSzPct val="25000"/>
              <a:buFont typeface="Arial"/>
              <a:buNone/>
            </a:pPr>
            <a:r>
              <a:rPr lang="en" altLang="zh-TW" b="1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GMTSS</a:t>
            </a:r>
            <a:r>
              <a:rPr lang="zh-TW" altLang="en-US" b="1" dirty="0" smtClean="0">
                <a:solidFill>
                  <a:srgbClr val="1C7D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訓練會議參與人數</a:t>
            </a:r>
            <a:r>
              <a:rPr lang="en" sz="4400" b="1" i="0" u="none" strike="noStrike" cap="none" dirty="0" smtClean="0">
                <a:solidFill>
                  <a:srgbClr val="3F3F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</a:t>
            </a:r>
            <a:r>
              <a:rPr lang="zh-TW" altLang="en-US" sz="4400" b="1" i="0" u="none" strike="noStrike" cap="none" dirty="0" smtClean="0">
                <a:solidFill>
                  <a:srgbClr val="3F3F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成長</a:t>
            </a:r>
            <a:endParaRPr lang="en" sz="4400" b="1" i="0" u="none" strike="noStrike" cap="none" dirty="0">
              <a:solidFill>
                <a:srgbClr val="3F3F3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843558"/>
            <a:ext cx="9144000" cy="2256910"/>
            <a:chOff x="0" y="2886590"/>
            <a:chExt cx="9144000" cy="22569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00" b="5201"/>
            <a:stretch/>
          </p:blipFill>
          <p:spPr>
            <a:xfrm>
              <a:off x="5796136" y="2886590"/>
              <a:ext cx="3347864" cy="225691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5928" y="2886590"/>
              <a:ext cx="3390208" cy="225691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26" b="15393"/>
            <a:stretch/>
          </p:blipFill>
          <p:spPr>
            <a:xfrm>
              <a:off x="0" y="2886590"/>
              <a:ext cx="2405928" cy="225691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83568" y="3291830"/>
            <a:ext cx="8016553" cy="1665135"/>
            <a:chOff x="683568" y="987574"/>
            <a:chExt cx="8016553" cy="1665135"/>
          </a:xfrm>
        </p:grpSpPr>
        <p:graphicFrame>
          <p:nvGraphicFramePr>
            <p:cNvPr id="693" name="Shape 693"/>
            <p:cNvGraphicFramePr/>
            <p:nvPr>
              <p:extLst>
                <p:ext uri="{D42A27DB-BD31-4B8C-83A1-F6EECF244321}">
                  <p14:modId xmlns:p14="http://schemas.microsoft.com/office/powerpoint/2010/main" val="1970498613"/>
                </p:ext>
              </p:extLst>
            </p:nvPr>
          </p:nvGraphicFramePr>
          <p:xfrm>
            <a:off x="683568" y="987574"/>
            <a:ext cx="1872209" cy="1665135"/>
          </p:xfrm>
          <a:graphic>
            <a:graphicData uri="http://schemas.openxmlformats.org/drawingml/2006/table">
              <a:tbl>
                <a:tblPr firstRow="1" bandRow="1">
                  <a:noFill/>
                </a:tblPr>
                <a:tblGrid>
                  <a:gridCol w="1872209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</a:tblGrid>
                <a:tr h="539491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r>
                          <a:rPr lang="en" sz="2400" b="1" u="none" strike="noStrike" cap="none" dirty="0" smtClean="0">
                            <a:solidFill>
                              <a:srgbClr val="F07624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rPr>
                          <a:t>▲13%</a:t>
                        </a:r>
                        <a:endParaRPr lang="en" sz="2400" b="1" u="none" strike="noStrike" cap="none" dirty="0">
                          <a:solidFill>
                            <a:srgbClr val="F0762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91450" marR="91450" marT="45725" marB="45725" anchor="ctr">
                      <a:lnL w="19050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xmlns="" val="10000"/>
                    </a:ext>
                  </a:extLst>
                </a:tr>
                <a:tr h="1125644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endParaRPr sz="180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91450" marR="91450" marT="45725" marB="45725" anchor="ctr">
                      <a:lnL w="19050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xmlns="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694" name="Shape 694"/>
            <p:cNvGraphicFramePr/>
            <p:nvPr>
              <p:extLst>
                <p:ext uri="{D42A27DB-BD31-4B8C-83A1-F6EECF244321}">
                  <p14:modId xmlns:p14="http://schemas.microsoft.com/office/powerpoint/2010/main" val="2641516779"/>
                </p:ext>
              </p:extLst>
            </p:nvPr>
          </p:nvGraphicFramePr>
          <p:xfrm>
            <a:off x="2723457" y="987574"/>
            <a:ext cx="1872209" cy="1665135"/>
          </p:xfrm>
          <a:graphic>
            <a:graphicData uri="http://schemas.openxmlformats.org/drawingml/2006/table">
              <a:tbl>
                <a:tblPr firstRow="1" bandRow="1">
                  <a:noFill/>
                </a:tblPr>
                <a:tblGrid>
                  <a:gridCol w="1872209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</a:tblGrid>
                <a:tr h="539491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r>
                          <a:rPr lang="en" sz="2400" b="1" u="none" strike="noStrike" cap="none" dirty="0" smtClean="0">
                            <a:solidFill>
                              <a:srgbClr val="F4BD2D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rPr>
                          <a:t>▲9%</a:t>
                        </a:r>
                        <a:endParaRPr lang="en" sz="2400" b="1" u="none" strike="noStrike" cap="none" dirty="0">
                          <a:solidFill>
                            <a:srgbClr val="F4BD2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91450" marR="91450" marT="45725" marB="45725" anchor="ctr">
                      <a:lnL w="19050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xmlns="" val="10000"/>
                    </a:ext>
                  </a:extLst>
                </a:tr>
                <a:tr h="1125644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endParaRPr sz="180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91450" marR="91450" marT="45725" marB="45725" anchor="ctr">
                      <a:lnL w="19050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xmlns="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695" name="Shape 695"/>
            <p:cNvGraphicFramePr/>
            <p:nvPr>
              <p:extLst>
                <p:ext uri="{D42A27DB-BD31-4B8C-83A1-F6EECF244321}">
                  <p14:modId xmlns:p14="http://schemas.microsoft.com/office/powerpoint/2010/main" val="4104356216"/>
                </p:ext>
              </p:extLst>
            </p:nvPr>
          </p:nvGraphicFramePr>
          <p:xfrm>
            <a:off x="4771573" y="987574"/>
            <a:ext cx="1872209" cy="1665135"/>
          </p:xfrm>
          <a:graphic>
            <a:graphicData uri="http://schemas.openxmlformats.org/drawingml/2006/table">
              <a:tbl>
                <a:tblPr firstRow="1" bandRow="1">
                  <a:noFill/>
                </a:tblPr>
                <a:tblGrid>
                  <a:gridCol w="1872209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</a:tblGrid>
                <a:tr h="539491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r>
                          <a:rPr lang="en" sz="2400" b="1" u="none" strike="noStrike" cap="none" dirty="0" smtClean="0">
                            <a:solidFill>
                              <a:srgbClr val="1ED4DE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rPr>
                          <a:t>▲9%</a:t>
                        </a:r>
                        <a:endParaRPr lang="en" sz="2400" b="1" u="none" strike="noStrike" cap="none" dirty="0">
                          <a:solidFill>
                            <a:srgbClr val="1ED4D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91450" marR="91450" marT="45725" marB="45725" anchor="ctr">
                      <a:lnL w="19050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xmlns="" val="10000"/>
                    </a:ext>
                  </a:extLst>
                </a:tr>
                <a:tr h="1125644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endParaRPr sz="180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91450" marR="91450" marT="45725" marB="45725" anchor="ctr">
                      <a:lnL w="19050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xmlns="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696" name="Shape 696"/>
            <p:cNvGraphicFramePr/>
            <p:nvPr>
              <p:extLst>
                <p:ext uri="{D42A27DB-BD31-4B8C-83A1-F6EECF244321}">
                  <p14:modId xmlns:p14="http://schemas.microsoft.com/office/powerpoint/2010/main" val="776072283"/>
                </p:ext>
              </p:extLst>
            </p:nvPr>
          </p:nvGraphicFramePr>
          <p:xfrm>
            <a:off x="6827912" y="987574"/>
            <a:ext cx="1872209" cy="1665135"/>
          </p:xfrm>
          <a:graphic>
            <a:graphicData uri="http://schemas.openxmlformats.org/drawingml/2006/table">
              <a:tbl>
                <a:tblPr firstRow="1" bandRow="1">
                  <a:noFill/>
                </a:tblPr>
                <a:tblGrid>
                  <a:gridCol w="1872209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</a:tblGrid>
                <a:tr h="539491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r>
                          <a:rPr lang="en" sz="2400" b="1" u="none" strike="noStrike" cap="none" dirty="0" smtClean="0">
                            <a:solidFill>
                              <a:srgbClr val="1C7DE1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rPr>
                          <a:t>▲35%</a:t>
                        </a:r>
                        <a:endParaRPr lang="en" sz="2400" b="1" u="none" strike="noStrike" cap="none" dirty="0">
                          <a:solidFill>
                            <a:srgbClr val="1C7DE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91450" marR="91450" marT="45725" marB="45725" anchor="ctr">
                      <a:lnL w="19050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xmlns="" val="10000"/>
                    </a:ext>
                  </a:extLst>
                </a:tr>
                <a:tr h="1125644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SzPct val="25000"/>
                          <a:buNone/>
                        </a:pPr>
                        <a:endParaRPr sz="180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a:txBody>
                    <a:tcPr marL="91450" marR="91450" marT="45725" marB="45725" anchor="ctr">
                      <a:lnL w="19050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xmlns="" val="10001"/>
                    </a:ext>
                  </a:extLst>
                </a:tr>
              </a:tbl>
            </a:graphicData>
          </a:graphic>
        </p:graphicFrame>
        <p:sp>
          <p:nvSpPr>
            <p:cNvPr id="12" name="Flowchart: Connector 11"/>
            <p:cNvSpPr/>
            <p:nvPr/>
          </p:nvSpPr>
          <p:spPr>
            <a:xfrm>
              <a:off x="3200324" y="1635646"/>
              <a:ext cx="918473" cy="864096"/>
            </a:xfrm>
            <a:prstGeom prst="flowChartConnector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5248440" y="1635646"/>
              <a:ext cx="918473" cy="864096"/>
            </a:xfrm>
            <a:prstGeom prst="flowChartConnector">
              <a:avLst/>
            </a:prstGeom>
            <a:blipFill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7304779" y="1635646"/>
              <a:ext cx="918473" cy="864096"/>
            </a:xfrm>
            <a:prstGeom prst="flowChartConnector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1132741" y="1635646"/>
              <a:ext cx="918473" cy="864096"/>
            </a:xfrm>
            <a:prstGeom prst="flowChartConnector">
              <a:avLst/>
            </a:prstGeom>
            <a:blipFill>
              <a:blip r:embed="rId10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8009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</a:spPr>
      <a:bodyPr spcFirstLastPara="0" vert="horz" wrap="square" lIns="312928" tIns="312928" rIns="312928" bIns="820928" numCol="1" spcCol="1270" anchor="ctr" anchorCtr="0">
        <a:noAutofit/>
      </a:bodyPr>
      <a:lstStyle>
        <a:defPPr algn="ctr" defTabSz="1955800">
          <a:lnSpc>
            <a:spcPct val="90000"/>
          </a:lnSpc>
          <a:spcBef>
            <a:spcPct val="0"/>
          </a:spcBef>
          <a:spcAft>
            <a:spcPct val="35000"/>
          </a:spcAft>
          <a:defRPr sz="4400" kern="1200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hueOff val="0"/>
            <a:satOff val="0"/>
            <a:lumOff val="0"/>
            <a:alphaOff val="0"/>
          </a:schemeClr>
        </a:fillRef>
        <a:effectRef idx="0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  <a:txDef>
      <a:spPr>
        <a:solidFill>
          <a:schemeClr val="bg1">
            <a:alpha val="65000"/>
          </a:schemeClr>
        </a:solidFill>
        <a:ln>
          <a:noFill/>
        </a:ln>
      </a:spPr>
      <a:bodyPr wrap="square" lIns="91425" tIns="45700" rIns="91425" bIns="45700" rtlCol="0" anchor="t" anchorCtr="0">
        <a:noAutofit/>
      </a:bodyPr>
      <a:lstStyle>
        <a:defPPr marL="0" marR="0" indent="0" algn="ctr" rtl="0">
          <a:spcBef>
            <a:spcPts val="0"/>
          </a:spcBef>
          <a:buSzPct val="25000"/>
          <a:buNone/>
          <a:defRPr sz="1200" b="1" dirty="0" smtClean="0">
            <a:solidFill>
              <a:srgbClr val="595959"/>
            </a:solidFill>
            <a:latin typeface="Arial"/>
            <a:ea typeface="Arial"/>
            <a:cs typeface="Arial"/>
            <a:sym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3120</TotalTime>
  <Words>290</Words>
  <Application>Microsoft Office PowerPoint</Application>
  <PresentationFormat>如螢幕大小 (16:9)</PresentationFormat>
  <Paragraphs>106</Paragraphs>
  <Slides>20</Slides>
  <Notes>12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20</vt:i4>
      </vt:variant>
    </vt:vector>
  </HeadingPairs>
  <TitlesOfParts>
    <vt:vector size="22" baseType="lpstr">
      <vt:lpstr>Office Theme</vt:lpstr>
      <vt:lpstr>Custom Design</vt:lpstr>
      <vt:lpstr>PowerPoint 簡報</vt:lpstr>
      <vt:lpstr> 1 個商業發展中心  5 個市場通行</vt:lpstr>
      <vt:lpstr>PowerPoint 簡報</vt:lpstr>
      <vt:lpstr> 1 個商業發展中心  5 個市場通行</vt:lpstr>
      <vt:lpstr>PowerPoint 簡報</vt:lpstr>
      <vt:lpstr>夥伴商店家數</vt:lpstr>
      <vt:lpstr>超連鎖®店主位階 成長  (專業經理級以上)</vt:lpstr>
      <vt:lpstr>PowerPoint 簡報</vt:lpstr>
      <vt:lpstr>GMTSS訓練會議參與人數 成長</vt:lpstr>
      <vt:lpstr>PowerPoint 簡報</vt:lpstr>
      <vt:lpstr>各國分公司 研習中心</vt:lpstr>
      <vt:lpstr>如何發展海外市場？</vt:lpstr>
      <vt:lpstr>發展 海外市場</vt:lpstr>
      <vt:lpstr>PowerPoint 簡報</vt:lpstr>
      <vt:lpstr>馬來西亞分公司 創始委員會</vt:lpstr>
      <vt:lpstr>PowerPoint 簡報</vt:lpstr>
      <vt:lpstr>PowerPoint 簡報</vt:lpstr>
      <vt:lpstr>2018                       各國年會</vt:lpstr>
      <vt:lpstr>2018                         領導者訓練會議</vt:lpstr>
      <vt:lpstr>PowerPoint 簡報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Charlie Shen</cp:lastModifiedBy>
  <cp:revision>210</cp:revision>
  <dcterms:created xsi:type="dcterms:W3CDTF">2014-04-01T16:27:38Z</dcterms:created>
  <dcterms:modified xsi:type="dcterms:W3CDTF">2017-10-27T04:01:29Z</dcterms:modified>
</cp:coreProperties>
</file>